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0" r:id="rId4"/>
  </p:sldMasterIdLst>
  <p:notesMasterIdLst>
    <p:notesMasterId r:id="rId28"/>
  </p:notesMasterIdLst>
  <p:sldIdLst>
    <p:sldId id="278" r:id="rId5"/>
    <p:sldId id="383" r:id="rId6"/>
    <p:sldId id="298" r:id="rId7"/>
    <p:sldId id="384" r:id="rId8"/>
    <p:sldId id="388" r:id="rId9"/>
    <p:sldId id="385" r:id="rId10"/>
    <p:sldId id="390" r:id="rId11"/>
    <p:sldId id="306" r:id="rId12"/>
    <p:sldId id="386" r:id="rId13"/>
    <p:sldId id="307" r:id="rId14"/>
    <p:sldId id="391" r:id="rId15"/>
    <p:sldId id="397" r:id="rId16"/>
    <p:sldId id="387" r:id="rId17"/>
    <p:sldId id="315" r:id="rId18"/>
    <p:sldId id="365" r:id="rId19"/>
    <p:sldId id="399" r:id="rId20"/>
    <p:sldId id="400" r:id="rId21"/>
    <p:sldId id="402" r:id="rId22"/>
    <p:sldId id="395" r:id="rId23"/>
    <p:sldId id="403" r:id="rId24"/>
    <p:sldId id="401" r:id="rId25"/>
    <p:sldId id="370" r:id="rId26"/>
    <p:sldId id="303"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7070C0-D441-44B7-B635-1A0279372D73}" v="1" dt="2025-04-29T23:51:16.215"/>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644" autoAdjust="0"/>
  </p:normalViewPr>
  <p:slideViewPr>
    <p:cSldViewPr snapToGrid="0">
      <p:cViewPr varScale="1">
        <p:scale>
          <a:sx n="76" d="100"/>
          <a:sy n="76" d="100"/>
        </p:scale>
        <p:origin x="19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F261E-F0D5-4EDC-9BB3-5843EE39847B}" type="doc">
      <dgm:prSet loTypeId="urn:microsoft.com/office/officeart/2016/7/layout/LinearBlockProcessNumbered" loCatId="process" qsTypeId="urn:microsoft.com/office/officeart/2005/8/quickstyle/simple4" qsCatId="simple" csTypeId="urn:microsoft.com/office/officeart/2005/8/colors/accent2_2" csCatId="accent2" phldr="1"/>
      <dgm:spPr/>
      <dgm:t>
        <a:bodyPr/>
        <a:lstStyle/>
        <a:p>
          <a:endParaRPr lang="en-US"/>
        </a:p>
      </dgm:t>
    </dgm:pt>
    <dgm:pt modelId="{13C528C6-9D5E-47C1-885A-306C4B47ED2A}">
      <dgm:prSet/>
      <dgm:spPr/>
      <dgm:t>
        <a:bodyPr/>
        <a:lstStyle/>
        <a:p>
          <a:r>
            <a:rPr lang="en-AU" b="0"/>
            <a:t>In August 2021, Treasury released a review of AFCA: has AFCA been effective in resolving complaints in a way that is fair, efficient, timely and independent?</a:t>
          </a:r>
          <a:endParaRPr lang="en-US"/>
        </a:p>
      </dgm:t>
    </dgm:pt>
    <dgm:pt modelId="{B9C39917-8177-426A-B5EF-79C8AC1A243A}" type="parTrans" cxnId="{92D44B56-66DB-41E0-BAC0-585DD5CA35B5}">
      <dgm:prSet/>
      <dgm:spPr/>
      <dgm:t>
        <a:bodyPr/>
        <a:lstStyle/>
        <a:p>
          <a:endParaRPr lang="en-US"/>
        </a:p>
      </dgm:t>
    </dgm:pt>
    <dgm:pt modelId="{A9141D10-5829-49AC-BF7C-800386E429CD}" type="sibTrans" cxnId="{92D44B56-66DB-41E0-BAC0-585DD5CA35B5}">
      <dgm:prSet phldrT="01"/>
      <dgm:spPr/>
      <dgm:t>
        <a:bodyPr/>
        <a:lstStyle/>
        <a:p>
          <a:r>
            <a:rPr lang="en-US"/>
            <a:t>01</a:t>
          </a:r>
        </a:p>
      </dgm:t>
    </dgm:pt>
    <dgm:pt modelId="{24A5B82F-4E27-44C4-A55C-FFDF3475EC12}">
      <dgm:prSet/>
      <dgm:spPr/>
      <dgm:t>
        <a:bodyPr/>
        <a:lstStyle/>
        <a:p>
          <a:r>
            <a:rPr lang="en-AU" b="0"/>
            <a:t>Took feedback from participants in the AFCA ecosystem: consumers, businesses, and financial firms.</a:t>
          </a:r>
          <a:endParaRPr lang="en-US"/>
        </a:p>
      </dgm:t>
    </dgm:pt>
    <dgm:pt modelId="{CABF982D-CCD1-47AB-8711-622FB044306C}" type="parTrans" cxnId="{ABCA7979-4BCA-4322-86C0-F0E8B5AD574D}">
      <dgm:prSet/>
      <dgm:spPr/>
      <dgm:t>
        <a:bodyPr/>
        <a:lstStyle/>
        <a:p>
          <a:endParaRPr lang="en-US"/>
        </a:p>
      </dgm:t>
    </dgm:pt>
    <dgm:pt modelId="{8E7E3E8E-121D-4E56-8E2E-85FD51237457}" type="sibTrans" cxnId="{ABCA7979-4BCA-4322-86C0-F0E8B5AD574D}">
      <dgm:prSet phldrT="02"/>
      <dgm:spPr/>
      <dgm:t>
        <a:bodyPr/>
        <a:lstStyle/>
        <a:p>
          <a:r>
            <a:rPr lang="en-US"/>
            <a:t>02</a:t>
          </a:r>
        </a:p>
      </dgm:t>
    </dgm:pt>
    <dgm:pt modelId="{27C63EBE-06EA-45A0-A53F-7EBCE7A263E5}">
      <dgm:prSet/>
      <dgm:spPr/>
      <dgm:t>
        <a:bodyPr/>
        <a:lstStyle/>
        <a:p>
          <a:r>
            <a:rPr lang="en-AU" b="0"/>
            <a:t>Reported AFCA was ‘performing well’ in a “difficult operating environment” and that its decision making was fair, independent, and efficient. </a:t>
          </a:r>
          <a:endParaRPr lang="en-US"/>
        </a:p>
      </dgm:t>
    </dgm:pt>
    <dgm:pt modelId="{0FD3BB3D-8E78-4843-868F-32EF7DFD4173}" type="parTrans" cxnId="{06ECBE54-8225-4044-B697-2E61F62BEA58}">
      <dgm:prSet/>
      <dgm:spPr/>
      <dgm:t>
        <a:bodyPr/>
        <a:lstStyle/>
        <a:p>
          <a:endParaRPr lang="en-US"/>
        </a:p>
      </dgm:t>
    </dgm:pt>
    <dgm:pt modelId="{0A6CF133-1109-4B01-A143-7EE8F0011344}" type="sibTrans" cxnId="{06ECBE54-8225-4044-B697-2E61F62BEA58}">
      <dgm:prSet phldrT="03"/>
      <dgm:spPr/>
      <dgm:t>
        <a:bodyPr/>
        <a:lstStyle/>
        <a:p>
          <a:r>
            <a:rPr lang="en-US"/>
            <a:t>03</a:t>
          </a:r>
        </a:p>
      </dgm:t>
    </dgm:pt>
    <dgm:pt modelId="{490C57A5-C904-46CD-AD0E-6A1100A87FAF}" type="pres">
      <dgm:prSet presAssocID="{7DBF261E-F0D5-4EDC-9BB3-5843EE39847B}" presName="Name0" presStyleCnt="0">
        <dgm:presLayoutVars>
          <dgm:animLvl val="lvl"/>
          <dgm:resizeHandles val="exact"/>
        </dgm:presLayoutVars>
      </dgm:prSet>
      <dgm:spPr/>
    </dgm:pt>
    <dgm:pt modelId="{0051D748-9B2E-407B-BE5C-E4CF253B84AF}" type="pres">
      <dgm:prSet presAssocID="{13C528C6-9D5E-47C1-885A-306C4B47ED2A}" presName="compositeNode" presStyleCnt="0">
        <dgm:presLayoutVars>
          <dgm:bulletEnabled val="1"/>
        </dgm:presLayoutVars>
      </dgm:prSet>
      <dgm:spPr/>
    </dgm:pt>
    <dgm:pt modelId="{EC186A5C-8F2C-401C-A5E1-91CC82F984CA}" type="pres">
      <dgm:prSet presAssocID="{13C528C6-9D5E-47C1-885A-306C4B47ED2A}" presName="bgRect" presStyleLbl="alignNode1" presStyleIdx="0" presStyleCnt="3"/>
      <dgm:spPr/>
    </dgm:pt>
    <dgm:pt modelId="{7599C0FA-4DE3-49B1-B1A2-86883B79487D}" type="pres">
      <dgm:prSet presAssocID="{A9141D10-5829-49AC-BF7C-800386E429CD}" presName="sibTransNodeRect" presStyleLbl="alignNode1" presStyleIdx="0" presStyleCnt="3">
        <dgm:presLayoutVars>
          <dgm:chMax val="0"/>
          <dgm:bulletEnabled val="1"/>
        </dgm:presLayoutVars>
      </dgm:prSet>
      <dgm:spPr/>
    </dgm:pt>
    <dgm:pt modelId="{58903A9E-CEF5-4BA1-BB8C-FEBC4DCBFAC9}" type="pres">
      <dgm:prSet presAssocID="{13C528C6-9D5E-47C1-885A-306C4B47ED2A}" presName="nodeRect" presStyleLbl="alignNode1" presStyleIdx="0" presStyleCnt="3">
        <dgm:presLayoutVars>
          <dgm:bulletEnabled val="1"/>
        </dgm:presLayoutVars>
      </dgm:prSet>
      <dgm:spPr/>
    </dgm:pt>
    <dgm:pt modelId="{083820BF-6ABE-4ACB-9B1F-BAA8B8AC4A11}" type="pres">
      <dgm:prSet presAssocID="{A9141D10-5829-49AC-BF7C-800386E429CD}" presName="sibTrans" presStyleCnt="0"/>
      <dgm:spPr/>
    </dgm:pt>
    <dgm:pt modelId="{0B7DB2FB-122D-44AD-881D-087A29261930}" type="pres">
      <dgm:prSet presAssocID="{24A5B82F-4E27-44C4-A55C-FFDF3475EC12}" presName="compositeNode" presStyleCnt="0">
        <dgm:presLayoutVars>
          <dgm:bulletEnabled val="1"/>
        </dgm:presLayoutVars>
      </dgm:prSet>
      <dgm:spPr/>
    </dgm:pt>
    <dgm:pt modelId="{92523434-167E-4329-A75F-54E47B5E3275}" type="pres">
      <dgm:prSet presAssocID="{24A5B82F-4E27-44C4-A55C-FFDF3475EC12}" presName="bgRect" presStyleLbl="alignNode1" presStyleIdx="1" presStyleCnt="3"/>
      <dgm:spPr/>
    </dgm:pt>
    <dgm:pt modelId="{4353A3C2-BEA1-4F17-BCDC-DF49DF89ED2F}" type="pres">
      <dgm:prSet presAssocID="{8E7E3E8E-121D-4E56-8E2E-85FD51237457}" presName="sibTransNodeRect" presStyleLbl="alignNode1" presStyleIdx="1" presStyleCnt="3">
        <dgm:presLayoutVars>
          <dgm:chMax val="0"/>
          <dgm:bulletEnabled val="1"/>
        </dgm:presLayoutVars>
      </dgm:prSet>
      <dgm:spPr/>
    </dgm:pt>
    <dgm:pt modelId="{9D9583DF-FF44-4050-B52E-180AF03D8113}" type="pres">
      <dgm:prSet presAssocID="{24A5B82F-4E27-44C4-A55C-FFDF3475EC12}" presName="nodeRect" presStyleLbl="alignNode1" presStyleIdx="1" presStyleCnt="3">
        <dgm:presLayoutVars>
          <dgm:bulletEnabled val="1"/>
        </dgm:presLayoutVars>
      </dgm:prSet>
      <dgm:spPr/>
    </dgm:pt>
    <dgm:pt modelId="{A6E976FC-2814-4387-820C-579A5FB8EEB2}" type="pres">
      <dgm:prSet presAssocID="{8E7E3E8E-121D-4E56-8E2E-85FD51237457}" presName="sibTrans" presStyleCnt="0"/>
      <dgm:spPr/>
    </dgm:pt>
    <dgm:pt modelId="{98FB04FC-D34B-4B37-B25E-4A6C7BAE2D8A}" type="pres">
      <dgm:prSet presAssocID="{27C63EBE-06EA-45A0-A53F-7EBCE7A263E5}" presName="compositeNode" presStyleCnt="0">
        <dgm:presLayoutVars>
          <dgm:bulletEnabled val="1"/>
        </dgm:presLayoutVars>
      </dgm:prSet>
      <dgm:spPr/>
    </dgm:pt>
    <dgm:pt modelId="{53A90BF4-3396-4BF8-95D0-DE36C4F41BF7}" type="pres">
      <dgm:prSet presAssocID="{27C63EBE-06EA-45A0-A53F-7EBCE7A263E5}" presName="bgRect" presStyleLbl="alignNode1" presStyleIdx="2" presStyleCnt="3"/>
      <dgm:spPr/>
    </dgm:pt>
    <dgm:pt modelId="{10F1DAC9-48D9-40BC-87B6-5F6F0982E0FF}" type="pres">
      <dgm:prSet presAssocID="{0A6CF133-1109-4B01-A143-7EE8F0011344}" presName="sibTransNodeRect" presStyleLbl="alignNode1" presStyleIdx="2" presStyleCnt="3">
        <dgm:presLayoutVars>
          <dgm:chMax val="0"/>
          <dgm:bulletEnabled val="1"/>
        </dgm:presLayoutVars>
      </dgm:prSet>
      <dgm:spPr/>
    </dgm:pt>
    <dgm:pt modelId="{4338AE3B-7979-4450-9853-DE5FB09A94DB}" type="pres">
      <dgm:prSet presAssocID="{27C63EBE-06EA-45A0-A53F-7EBCE7A263E5}" presName="nodeRect" presStyleLbl="alignNode1" presStyleIdx="2" presStyleCnt="3">
        <dgm:presLayoutVars>
          <dgm:bulletEnabled val="1"/>
        </dgm:presLayoutVars>
      </dgm:prSet>
      <dgm:spPr/>
    </dgm:pt>
  </dgm:ptLst>
  <dgm:cxnLst>
    <dgm:cxn modelId="{13ADF82E-02F7-469B-832F-425F676890E9}" type="presOf" srcId="{24A5B82F-4E27-44C4-A55C-FFDF3475EC12}" destId="{92523434-167E-4329-A75F-54E47B5E3275}" srcOrd="0" destOrd="0" presId="urn:microsoft.com/office/officeart/2016/7/layout/LinearBlockProcessNumbered"/>
    <dgm:cxn modelId="{5EEEE73F-9F35-4B7E-8275-DF2AE8D6B6BD}" type="presOf" srcId="{8E7E3E8E-121D-4E56-8E2E-85FD51237457}" destId="{4353A3C2-BEA1-4F17-BCDC-DF49DF89ED2F}" srcOrd="0" destOrd="0" presId="urn:microsoft.com/office/officeart/2016/7/layout/LinearBlockProcessNumbered"/>
    <dgm:cxn modelId="{349ABA6D-95C1-455E-A196-D569BD09734C}" type="presOf" srcId="{A9141D10-5829-49AC-BF7C-800386E429CD}" destId="{7599C0FA-4DE3-49B1-B1A2-86883B79487D}" srcOrd="0" destOrd="0" presId="urn:microsoft.com/office/officeart/2016/7/layout/LinearBlockProcessNumbered"/>
    <dgm:cxn modelId="{06ECBE54-8225-4044-B697-2E61F62BEA58}" srcId="{7DBF261E-F0D5-4EDC-9BB3-5843EE39847B}" destId="{27C63EBE-06EA-45A0-A53F-7EBCE7A263E5}" srcOrd="2" destOrd="0" parTransId="{0FD3BB3D-8E78-4843-868F-32EF7DFD4173}" sibTransId="{0A6CF133-1109-4B01-A143-7EE8F0011344}"/>
    <dgm:cxn modelId="{92D44B56-66DB-41E0-BAC0-585DD5CA35B5}" srcId="{7DBF261E-F0D5-4EDC-9BB3-5843EE39847B}" destId="{13C528C6-9D5E-47C1-885A-306C4B47ED2A}" srcOrd="0" destOrd="0" parTransId="{B9C39917-8177-426A-B5EF-79C8AC1A243A}" sibTransId="{A9141D10-5829-49AC-BF7C-800386E429CD}"/>
    <dgm:cxn modelId="{ABCA7979-4BCA-4322-86C0-F0E8B5AD574D}" srcId="{7DBF261E-F0D5-4EDC-9BB3-5843EE39847B}" destId="{24A5B82F-4E27-44C4-A55C-FFDF3475EC12}" srcOrd="1" destOrd="0" parTransId="{CABF982D-CCD1-47AB-8711-622FB044306C}" sibTransId="{8E7E3E8E-121D-4E56-8E2E-85FD51237457}"/>
    <dgm:cxn modelId="{AA738D5A-1746-43BF-8561-AC2EC00DFF84}" type="presOf" srcId="{0A6CF133-1109-4B01-A143-7EE8F0011344}" destId="{10F1DAC9-48D9-40BC-87B6-5F6F0982E0FF}" srcOrd="0" destOrd="0" presId="urn:microsoft.com/office/officeart/2016/7/layout/LinearBlockProcessNumbered"/>
    <dgm:cxn modelId="{34CC59A2-234A-41D4-AB08-F88FDB9DAD51}" type="presOf" srcId="{7DBF261E-F0D5-4EDC-9BB3-5843EE39847B}" destId="{490C57A5-C904-46CD-AD0E-6A1100A87FAF}" srcOrd="0" destOrd="0" presId="urn:microsoft.com/office/officeart/2016/7/layout/LinearBlockProcessNumbered"/>
    <dgm:cxn modelId="{457544BA-340A-46EB-B4C0-AE81C566D108}" type="presOf" srcId="{24A5B82F-4E27-44C4-A55C-FFDF3475EC12}" destId="{9D9583DF-FF44-4050-B52E-180AF03D8113}" srcOrd="1" destOrd="0" presId="urn:microsoft.com/office/officeart/2016/7/layout/LinearBlockProcessNumbered"/>
    <dgm:cxn modelId="{CF0937BC-E382-4C6A-B6C5-0C68909237C2}" type="presOf" srcId="{13C528C6-9D5E-47C1-885A-306C4B47ED2A}" destId="{58903A9E-CEF5-4BA1-BB8C-FEBC4DCBFAC9}" srcOrd="1" destOrd="0" presId="urn:microsoft.com/office/officeart/2016/7/layout/LinearBlockProcessNumbered"/>
    <dgm:cxn modelId="{FFD75FD7-848D-47C2-8D7E-84F138C7261E}" type="presOf" srcId="{27C63EBE-06EA-45A0-A53F-7EBCE7A263E5}" destId="{4338AE3B-7979-4450-9853-DE5FB09A94DB}" srcOrd="1" destOrd="0" presId="urn:microsoft.com/office/officeart/2016/7/layout/LinearBlockProcessNumbered"/>
    <dgm:cxn modelId="{4CE1B5EB-1EF8-4075-968F-CF6B20B45B5A}" type="presOf" srcId="{13C528C6-9D5E-47C1-885A-306C4B47ED2A}" destId="{EC186A5C-8F2C-401C-A5E1-91CC82F984CA}" srcOrd="0" destOrd="0" presId="urn:microsoft.com/office/officeart/2016/7/layout/LinearBlockProcessNumbered"/>
    <dgm:cxn modelId="{7D14A8ED-5BBE-4EF9-8DD8-D75E847A99B6}" type="presOf" srcId="{27C63EBE-06EA-45A0-A53F-7EBCE7A263E5}" destId="{53A90BF4-3396-4BF8-95D0-DE36C4F41BF7}" srcOrd="0" destOrd="0" presId="urn:microsoft.com/office/officeart/2016/7/layout/LinearBlockProcessNumbered"/>
    <dgm:cxn modelId="{B6D78C49-42B8-4225-862E-06FA083A0E1D}" type="presParOf" srcId="{490C57A5-C904-46CD-AD0E-6A1100A87FAF}" destId="{0051D748-9B2E-407B-BE5C-E4CF253B84AF}" srcOrd="0" destOrd="0" presId="urn:microsoft.com/office/officeart/2016/7/layout/LinearBlockProcessNumbered"/>
    <dgm:cxn modelId="{F975CA04-847B-4521-A4CF-916DB5F8CF24}" type="presParOf" srcId="{0051D748-9B2E-407B-BE5C-E4CF253B84AF}" destId="{EC186A5C-8F2C-401C-A5E1-91CC82F984CA}" srcOrd="0" destOrd="0" presId="urn:microsoft.com/office/officeart/2016/7/layout/LinearBlockProcessNumbered"/>
    <dgm:cxn modelId="{F1A84E98-A963-4318-95EE-E85BFF0D48E0}" type="presParOf" srcId="{0051D748-9B2E-407B-BE5C-E4CF253B84AF}" destId="{7599C0FA-4DE3-49B1-B1A2-86883B79487D}" srcOrd="1" destOrd="0" presId="urn:microsoft.com/office/officeart/2016/7/layout/LinearBlockProcessNumbered"/>
    <dgm:cxn modelId="{8B336337-6670-4883-B7B6-F6C3F4E11A5F}" type="presParOf" srcId="{0051D748-9B2E-407B-BE5C-E4CF253B84AF}" destId="{58903A9E-CEF5-4BA1-BB8C-FEBC4DCBFAC9}" srcOrd="2" destOrd="0" presId="urn:microsoft.com/office/officeart/2016/7/layout/LinearBlockProcessNumbered"/>
    <dgm:cxn modelId="{DBFE938E-F6E8-4AFF-BC37-A7C5B50AA636}" type="presParOf" srcId="{490C57A5-C904-46CD-AD0E-6A1100A87FAF}" destId="{083820BF-6ABE-4ACB-9B1F-BAA8B8AC4A11}" srcOrd="1" destOrd="0" presId="urn:microsoft.com/office/officeart/2016/7/layout/LinearBlockProcessNumbered"/>
    <dgm:cxn modelId="{20061726-C2B9-4E99-954F-A6FE42233F69}" type="presParOf" srcId="{490C57A5-C904-46CD-AD0E-6A1100A87FAF}" destId="{0B7DB2FB-122D-44AD-881D-087A29261930}" srcOrd="2" destOrd="0" presId="urn:microsoft.com/office/officeart/2016/7/layout/LinearBlockProcessNumbered"/>
    <dgm:cxn modelId="{F5C7E15B-1166-482B-805B-25B51798EECE}" type="presParOf" srcId="{0B7DB2FB-122D-44AD-881D-087A29261930}" destId="{92523434-167E-4329-A75F-54E47B5E3275}" srcOrd="0" destOrd="0" presId="urn:microsoft.com/office/officeart/2016/7/layout/LinearBlockProcessNumbered"/>
    <dgm:cxn modelId="{8C37F1D8-8F09-4F74-AC54-B7EBC91EA52F}" type="presParOf" srcId="{0B7DB2FB-122D-44AD-881D-087A29261930}" destId="{4353A3C2-BEA1-4F17-BCDC-DF49DF89ED2F}" srcOrd="1" destOrd="0" presId="urn:microsoft.com/office/officeart/2016/7/layout/LinearBlockProcessNumbered"/>
    <dgm:cxn modelId="{92D83BC8-E973-4B01-9ABA-B7C5B631EBFC}" type="presParOf" srcId="{0B7DB2FB-122D-44AD-881D-087A29261930}" destId="{9D9583DF-FF44-4050-B52E-180AF03D8113}" srcOrd="2" destOrd="0" presId="urn:microsoft.com/office/officeart/2016/7/layout/LinearBlockProcessNumbered"/>
    <dgm:cxn modelId="{B6D23DFB-1BEC-4FB7-9282-DEC713E68F78}" type="presParOf" srcId="{490C57A5-C904-46CD-AD0E-6A1100A87FAF}" destId="{A6E976FC-2814-4387-820C-579A5FB8EEB2}" srcOrd="3" destOrd="0" presId="urn:microsoft.com/office/officeart/2016/7/layout/LinearBlockProcessNumbered"/>
    <dgm:cxn modelId="{C0D62687-4C6E-4C5C-99E3-06FBF554C097}" type="presParOf" srcId="{490C57A5-C904-46CD-AD0E-6A1100A87FAF}" destId="{98FB04FC-D34B-4B37-B25E-4A6C7BAE2D8A}" srcOrd="4" destOrd="0" presId="urn:microsoft.com/office/officeart/2016/7/layout/LinearBlockProcessNumbered"/>
    <dgm:cxn modelId="{593DDA22-2AA5-4108-BD2C-090A18F36218}" type="presParOf" srcId="{98FB04FC-D34B-4B37-B25E-4A6C7BAE2D8A}" destId="{53A90BF4-3396-4BF8-95D0-DE36C4F41BF7}" srcOrd="0" destOrd="0" presId="urn:microsoft.com/office/officeart/2016/7/layout/LinearBlockProcessNumbered"/>
    <dgm:cxn modelId="{9903F456-F23C-41E0-8919-3FE05E0367E9}" type="presParOf" srcId="{98FB04FC-D34B-4B37-B25E-4A6C7BAE2D8A}" destId="{10F1DAC9-48D9-40BC-87B6-5F6F0982E0FF}" srcOrd="1" destOrd="0" presId="urn:microsoft.com/office/officeart/2016/7/layout/LinearBlockProcessNumbered"/>
    <dgm:cxn modelId="{14B25EC3-B2D8-4E1A-851D-8A06BE2AFAA0}" type="presParOf" srcId="{98FB04FC-D34B-4B37-B25E-4A6C7BAE2D8A}" destId="{4338AE3B-7979-4450-9853-DE5FB09A94DB}"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62CED-9D4D-4208-B397-23D7F238DAB3}"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2FF57940-A8FF-4116-9384-052582B916F0}">
      <dgm:prSet/>
      <dgm:spPr/>
      <dgm:t>
        <a:bodyPr/>
        <a:lstStyle/>
        <a:p>
          <a:r>
            <a:rPr lang="en-AU"/>
            <a:t>Declared 6 times since December 2023:</a:t>
          </a:r>
          <a:endParaRPr lang="en-US"/>
        </a:p>
      </dgm:t>
    </dgm:pt>
    <dgm:pt modelId="{F0301340-099C-434C-9E4C-6221AEC3ACB7}" type="parTrans" cxnId="{AAB190D4-8CDA-464E-9745-448E0F527D86}">
      <dgm:prSet/>
      <dgm:spPr/>
      <dgm:t>
        <a:bodyPr/>
        <a:lstStyle/>
        <a:p>
          <a:endParaRPr lang="en-US"/>
        </a:p>
      </dgm:t>
    </dgm:pt>
    <dgm:pt modelId="{07A645E0-D8A3-46A5-9891-2A9D0E436E17}" type="sibTrans" cxnId="{AAB190D4-8CDA-464E-9745-448E0F527D86}">
      <dgm:prSet/>
      <dgm:spPr/>
      <dgm:t>
        <a:bodyPr/>
        <a:lstStyle/>
        <a:p>
          <a:endParaRPr lang="en-US"/>
        </a:p>
      </dgm:t>
    </dgm:pt>
    <dgm:pt modelId="{2941C86C-F24A-4BFA-8F35-0DF67CADDF0B}">
      <dgm:prSet/>
      <dgm:spPr/>
      <dgm:t>
        <a:bodyPr/>
        <a:lstStyle/>
        <a:p>
          <a:r>
            <a:rPr lang="en-AU"/>
            <a:t>March 2025 - Tropical Cyclone Alfred;</a:t>
          </a:r>
          <a:endParaRPr lang="en-US"/>
        </a:p>
      </dgm:t>
    </dgm:pt>
    <dgm:pt modelId="{DE10197A-095B-4152-A395-7CB92AF274C5}" type="parTrans" cxnId="{1A954CC3-8221-4953-A117-7FE9231347CD}">
      <dgm:prSet/>
      <dgm:spPr/>
      <dgm:t>
        <a:bodyPr/>
        <a:lstStyle/>
        <a:p>
          <a:endParaRPr lang="en-US"/>
        </a:p>
      </dgm:t>
    </dgm:pt>
    <dgm:pt modelId="{A9958EC4-3A02-46B9-99CB-9E7D13734678}" type="sibTrans" cxnId="{1A954CC3-8221-4953-A117-7FE9231347CD}">
      <dgm:prSet/>
      <dgm:spPr/>
      <dgm:t>
        <a:bodyPr/>
        <a:lstStyle/>
        <a:p>
          <a:endParaRPr lang="en-US"/>
        </a:p>
      </dgm:t>
    </dgm:pt>
    <dgm:pt modelId="{215D9EEC-0EDE-44C6-BECB-0FC9E994DBB7}">
      <dgm:prSet/>
      <dgm:spPr/>
      <dgm:t>
        <a:bodyPr/>
        <a:lstStyle/>
        <a:p>
          <a:r>
            <a:rPr lang="en-AU"/>
            <a:t>February 2025 – North Queensland Floods;</a:t>
          </a:r>
          <a:endParaRPr lang="en-US"/>
        </a:p>
      </dgm:t>
    </dgm:pt>
    <dgm:pt modelId="{5F414639-ED62-41EA-AB9A-A47421CB4234}" type="parTrans" cxnId="{A3C1CA93-5484-4BE2-9575-8A1698677F55}">
      <dgm:prSet/>
      <dgm:spPr/>
      <dgm:t>
        <a:bodyPr/>
        <a:lstStyle/>
        <a:p>
          <a:endParaRPr lang="en-US"/>
        </a:p>
      </dgm:t>
    </dgm:pt>
    <dgm:pt modelId="{1B4245AF-1A7D-4A49-A7D7-A251144C022D}" type="sibTrans" cxnId="{A3C1CA93-5484-4BE2-9575-8A1698677F55}">
      <dgm:prSet/>
      <dgm:spPr/>
      <dgm:t>
        <a:bodyPr/>
        <a:lstStyle/>
        <a:p>
          <a:endParaRPr lang="en-US"/>
        </a:p>
      </dgm:t>
    </dgm:pt>
    <dgm:pt modelId="{16762346-66B9-4839-9BCB-841C83B82E4F}">
      <dgm:prSet/>
      <dgm:spPr/>
      <dgm:t>
        <a:bodyPr/>
        <a:lstStyle/>
        <a:p>
          <a:r>
            <a:rPr lang="en-AU"/>
            <a:t>April 2024 – severe storms in NSW;</a:t>
          </a:r>
          <a:endParaRPr lang="en-US"/>
        </a:p>
      </dgm:t>
    </dgm:pt>
    <dgm:pt modelId="{E963A4F5-177B-4121-A525-A8D276252A07}" type="parTrans" cxnId="{C891F681-1D23-4363-A0E6-6E6D45473C9B}">
      <dgm:prSet/>
      <dgm:spPr/>
      <dgm:t>
        <a:bodyPr/>
        <a:lstStyle/>
        <a:p>
          <a:endParaRPr lang="en-US"/>
        </a:p>
      </dgm:t>
    </dgm:pt>
    <dgm:pt modelId="{CE2D95BC-EB12-44DE-803B-E3FE06A24DE7}" type="sibTrans" cxnId="{C891F681-1D23-4363-A0E6-6E6D45473C9B}">
      <dgm:prSet/>
      <dgm:spPr/>
      <dgm:t>
        <a:bodyPr/>
        <a:lstStyle/>
        <a:p>
          <a:endParaRPr lang="en-US"/>
        </a:p>
      </dgm:t>
    </dgm:pt>
    <dgm:pt modelId="{624EE4C4-BEF8-4774-8847-C0EDE91D6310}">
      <dgm:prSet/>
      <dgm:spPr/>
      <dgm:t>
        <a:bodyPr/>
        <a:lstStyle/>
        <a:p>
          <a:r>
            <a:rPr lang="en-AU"/>
            <a:t>February 2024 – Valentine’s Day storms in VIC;</a:t>
          </a:r>
          <a:endParaRPr lang="en-US"/>
        </a:p>
      </dgm:t>
    </dgm:pt>
    <dgm:pt modelId="{993BAD83-B411-4623-8B28-BC4AD3C33467}" type="parTrans" cxnId="{85E57E62-8F70-447B-AE19-D1747083C9AF}">
      <dgm:prSet/>
      <dgm:spPr/>
      <dgm:t>
        <a:bodyPr/>
        <a:lstStyle/>
        <a:p>
          <a:endParaRPr lang="en-US"/>
        </a:p>
      </dgm:t>
    </dgm:pt>
    <dgm:pt modelId="{974BCA93-0F72-46BB-A8C3-B4673407B926}" type="sibTrans" cxnId="{85E57E62-8F70-447B-AE19-D1747083C9AF}">
      <dgm:prSet/>
      <dgm:spPr/>
      <dgm:t>
        <a:bodyPr/>
        <a:lstStyle/>
        <a:p>
          <a:endParaRPr lang="en-US"/>
        </a:p>
      </dgm:t>
    </dgm:pt>
    <dgm:pt modelId="{387C3BA5-FC9D-4DF4-99DE-423CA0257630}">
      <dgm:prSet/>
      <dgm:spPr/>
      <dgm:t>
        <a:bodyPr/>
        <a:lstStyle/>
        <a:p>
          <a:r>
            <a:rPr lang="en-AU"/>
            <a:t>January 2024 – Christmas storms across QLD, NSW &amp; VIC;</a:t>
          </a:r>
          <a:endParaRPr lang="en-US"/>
        </a:p>
      </dgm:t>
    </dgm:pt>
    <dgm:pt modelId="{51DDE4A3-0BA2-439B-B77C-DA35F92A147F}" type="parTrans" cxnId="{C9F5DE07-385D-49AD-AAB1-25D85D54A433}">
      <dgm:prSet/>
      <dgm:spPr/>
      <dgm:t>
        <a:bodyPr/>
        <a:lstStyle/>
        <a:p>
          <a:endParaRPr lang="en-US"/>
        </a:p>
      </dgm:t>
    </dgm:pt>
    <dgm:pt modelId="{8F7F6C30-9BF8-4B98-9190-D26AC6703F27}" type="sibTrans" cxnId="{C9F5DE07-385D-49AD-AAB1-25D85D54A433}">
      <dgm:prSet/>
      <dgm:spPr/>
      <dgm:t>
        <a:bodyPr/>
        <a:lstStyle/>
        <a:p>
          <a:endParaRPr lang="en-US"/>
        </a:p>
      </dgm:t>
    </dgm:pt>
    <dgm:pt modelId="{BD6ED790-FEA9-43AC-B01C-A2D99E45872C}">
      <dgm:prSet/>
      <dgm:spPr/>
      <dgm:t>
        <a:bodyPr/>
        <a:lstStyle/>
        <a:p>
          <a:r>
            <a:rPr lang="en-AU"/>
            <a:t>December 2023 – Tropical Cyclone Jasper.</a:t>
          </a:r>
          <a:endParaRPr lang="en-US"/>
        </a:p>
      </dgm:t>
    </dgm:pt>
    <dgm:pt modelId="{1B3C978C-1022-427A-BE4B-D18EC0803674}" type="parTrans" cxnId="{23E5295D-874C-4727-99F9-43ABFEB28F77}">
      <dgm:prSet/>
      <dgm:spPr/>
      <dgm:t>
        <a:bodyPr/>
        <a:lstStyle/>
        <a:p>
          <a:endParaRPr lang="en-US"/>
        </a:p>
      </dgm:t>
    </dgm:pt>
    <dgm:pt modelId="{980A39EB-A5C5-4E5C-A062-A24FAA0CD4DC}" type="sibTrans" cxnId="{23E5295D-874C-4727-99F9-43ABFEB28F77}">
      <dgm:prSet/>
      <dgm:spPr/>
      <dgm:t>
        <a:bodyPr/>
        <a:lstStyle/>
        <a:p>
          <a:endParaRPr lang="en-US"/>
        </a:p>
      </dgm:t>
    </dgm:pt>
    <dgm:pt modelId="{1F731033-59CD-4EB4-B89F-5579BE8C27B3}" type="pres">
      <dgm:prSet presAssocID="{C4262CED-9D4D-4208-B397-23D7F238DAB3}" presName="vert0" presStyleCnt="0">
        <dgm:presLayoutVars>
          <dgm:dir/>
          <dgm:animOne val="branch"/>
          <dgm:animLvl val="lvl"/>
        </dgm:presLayoutVars>
      </dgm:prSet>
      <dgm:spPr/>
    </dgm:pt>
    <dgm:pt modelId="{38251470-FD4C-4B63-BC8F-305FAC8D5E0F}" type="pres">
      <dgm:prSet presAssocID="{2FF57940-A8FF-4116-9384-052582B916F0}" presName="thickLine" presStyleLbl="alignNode1" presStyleIdx="0" presStyleCnt="1"/>
      <dgm:spPr/>
    </dgm:pt>
    <dgm:pt modelId="{922B6F91-6DCB-41E2-B894-3CF36342F095}" type="pres">
      <dgm:prSet presAssocID="{2FF57940-A8FF-4116-9384-052582B916F0}" presName="horz1" presStyleCnt="0"/>
      <dgm:spPr/>
    </dgm:pt>
    <dgm:pt modelId="{61682440-84CA-4596-87BC-BC2B253C0F24}" type="pres">
      <dgm:prSet presAssocID="{2FF57940-A8FF-4116-9384-052582B916F0}" presName="tx1" presStyleLbl="revTx" presStyleIdx="0" presStyleCnt="7"/>
      <dgm:spPr/>
    </dgm:pt>
    <dgm:pt modelId="{2F04044D-69A5-4FDB-9486-CFF04D310005}" type="pres">
      <dgm:prSet presAssocID="{2FF57940-A8FF-4116-9384-052582B916F0}" presName="vert1" presStyleCnt="0"/>
      <dgm:spPr/>
    </dgm:pt>
    <dgm:pt modelId="{3636EE6E-A53C-4DFA-99D5-0096DFB670A6}" type="pres">
      <dgm:prSet presAssocID="{2941C86C-F24A-4BFA-8F35-0DF67CADDF0B}" presName="vertSpace2a" presStyleCnt="0"/>
      <dgm:spPr/>
    </dgm:pt>
    <dgm:pt modelId="{88BB06C9-CF9C-4E30-9C31-E4358CDC8740}" type="pres">
      <dgm:prSet presAssocID="{2941C86C-F24A-4BFA-8F35-0DF67CADDF0B}" presName="horz2" presStyleCnt="0"/>
      <dgm:spPr/>
    </dgm:pt>
    <dgm:pt modelId="{0A57C88C-42D8-403F-A9DF-56F13FB79393}" type="pres">
      <dgm:prSet presAssocID="{2941C86C-F24A-4BFA-8F35-0DF67CADDF0B}" presName="horzSpace2" presStyleCnt="0"/>
      <dgm:spPr/>
    </dgm:pt>
    <dgm:pt modelId="{2E4BACA8-C6C9-4FCB-A538-732D4F383CF5}" type="pres">
      <dgm:prSet presAssocID="{2941C86C-F24A-4BFA-8F35-0DF67CADDF0B}" presName="tx2" presStyleLbl="revTx" presStyleIdx="1" presStyleCnt="7"/>
      <dgm:spPr/>
    </dgm:pt>
    <dgm:pt modelId="{2F69591F-2916-42E0-9085-7D4F0DB45FB2}" type="pres">
      <dgm:prSet presAssocID="{2941C86C-F24A-4BFA-8F35-0DF67CADDF0B}" presName="vert2" presStyleCnt="0"/>
      <dgm:spPr/>
    </dgm:pt>
    <dgm:pt modelId="{D8466FC1-B8C0-417C-8B90-868B4735A8B7}" type="pres">
      <dgm:prSet presAssocID="{2941C86C-F24A-4BFA-8F35-0DF67CADDF0B}" presName="thinLine2b" presStyleLbl="callout" presStyleIdx="0" presStyleCnt="6"/>
      <dgm:spPr/>
    </dgm:pt>
    <dgm:pt modelId="{C55C8C20-6CA1-4941-8F65-470CB924BDED}" type="pres">
      <dgm:prSet presAssocID="{2941C86C-F24A-4BFA-8F35-0DF67CADDF0B}" presName="vertSpace2b" presStyleCnt="0"/>
      <dgm:spPr/>
    </dgm:pt>
    <dgm:pt modelId="{2DA4333C-055D-486D-81D4-E414B6D246BA}" type="pres">
      <dgm:prSet presAssocID="{215D9EEC-0EDE-44C6-BECB-0FC9E994DBB7}" presName="horz2" presStyleCnt="0"/>
      <dgm:spPr/>
    </dgm:pt>
    <dgm:pt modelId="{BD6092C1-C58E-4A33-B6C8-F7F2DEA75EAB}" type="pres">
      <dgm:prSet presAssocID="{215D9EEC-0EDE-44C6-BECB-0FC9E994DBB7}" presName="horzSpace2" presStyleCnt="0"/>
      <dgm:spPr/>
    </dgm:pt>
    <dgm:pt modelId="{37032EF1-9C72-42BD-87EB-A1C503392198}" type="pres">
      <dgm:prSet presAssocID="{215D9EEC-0EDE-44C6-BECB-0FC9E994DBB7}" presName="tx2" presStyleLbl="revTx" presStyleIdx="2" presStyleCnt="7"/>
      <dgm:spPr/>
    </dgm:pt>
    <dgm:pt modelId="{4874848E-524E-4CEA-8733-A9889C3151AA}" type="pres">
      <dgm:prSet presAssocID="{215D9EEC-0EDE-44C6-BECB-0FC9E994DBB7}" presName="vert2" presStyleCnt="0"/>
      <dgm:spPr/>
    </dgm:pt>
    <dgm:pt modelId="{849187C6-C462-4A5B-B834-B7933629C6B1}" type="pres">
      <dgm:prSet presAssocID="{215D9EEC-0EDE-44C6-BECB-0FC9E994DBB7}" presName="thinLine2b" presStyleLbl="callout" presStyleIdx="1" presStyleCnt="6"/>
      <dgm:spPr/>
    </dgm:pt>
    <dgm:pt modelId="{5F189F24-BB95-4676-B3E8-EFEF70C24391}" type="pres">
      <dgm:prSet presAssocID="{215D9EEC-0EDE-44C6-BECB-0FC9E994DBB7}" presName="vertSpace2b" presStyleCnt="0"/>
      <dgm:spPr/>
    </dgm:pt>
    <dgm:pt modelId="{793E447A-765B-4465-9233-30F2B9B3B9B5}" type="pres">
      <dgm:prSet presAssocID="{16762346-66B9-4839-9BCB-841C83B82E4F}" presName="horz2" presStyleCnt="0"/>
      <dgm:spPr/>
    </dgm:pt>
    <dgm:pt modelId="{73ADB682-90E3-4143-B2BF-69922BE72294}" type="pres">
      <dgm:prSet presAssocID="{16762346-66B9-4839-9BCB-841C83B82E4F}" presName="horzSpace2" presStyleCnt="0"/>
      <dgm:spPr/>
    </dgm:pt>
    <dgm:pt modelId="{ECAD90BF-C269-48B1-9C97-3F2563D334D1}" type="pres">
      <dgm:prSet presAssocID="{16762346-66B9-4839-9BCB-841C83B82E4F}" presName="tx2" presStyleLbl="revTx" presStyleIdx="3" presStyleCnt="7"/>
      <dgm:spPr/>
    </dgm:pt>
    <dgm:pt modelId="{0EA4AE1C-DD3B-44C2-B578-D701D2BA0600}" type="pres">
      <dgm:prSet presAssocID="{16762346-66B9-4839-9BCB-841C83B82E4F}" presName="vert2" presStyleCnt="0"/>
      <dgm:spPr/>
    </dgm:pt>
    <dgm:pt modelId="{803AAE2B-1466-413F-9421-9265060E1CF6}" type="pres">
      <dgm:prSet presAssocID="{16762346-66B9-4839-9BCB-841C83B82E4F}" presName="thinLine2b" presStyleLbl="callout" presStyleIdx="2" presStyleCnt="6"/>
      <dgm:spPr/>
    </dgm:pt>
    <dgm:pt modelId="{594F976A-A60D-4201-B67C-E5898DC24B92}" type="pres">
      <dgm:prSet presAssocID="{16762346-66B9-4839-9BCB-841C83B82E4F}" presName="vertSpace2b" presStyleCnt="0"/>
      <dgm:spPr/>
    </dgm:pt>
    <dgm:pt modelId="{65C40D85-D6BB-4EBA-B100-3BD77B6331C3}" type="pres">
      <dgm:prSet presAssocID="{624EE4C4-BEF8-4774-8847-C0EDE91D6310}" presName="horz2" presStyleCnt="0"/>
      <dgm:spPr/>
    </dgm:pt>
    <dgm:pt modelId="{E407984E-834B-4D13-A296-A085CE9B6413}" type="pres">
      <dgm:prSet presAssocID="{624EE4C4-BEF8-4774-8847-C0EDE91D6310}" presName="horzSpace2" presStyleCnt="0"/>
      <dgm:spPr/>
    </dgm:pt>
    <dgm:pt modelId="{C78922B3-9C15-4057-A0CB-068B4F2E7CDA}" type="pres">
      <dgm:prSet presAssocID="{624EE4C4-BEF8-4774-8847-C0EDE91D6310}" presName="tx2" presStyleLbl="revTx" presStyleIdx="4" presStyleCnt="7"/>
      <dgm:spPr/>
    </dgm:pt>
    <dgm:pt modelId="{32229E04-6DC7-4055-B779-6C56C85091B9}" type="pres">
      <dgm:prSet presAssocID="{624EE4C4-BEF8-4774-8847-C0EDE91D6310}" presName="vert2" presStyleCnt="0"/>
      <dgm:spPr/>
    </dgm:pt>
    <dgm:pt modelId="{866EF822-7FEF-4399-81C6-B7CE3E933039}" type="pres">
      <dgm:prSet presAssocID="{624EE4C4-BEF8-4774-8847-C0EDE91D6310}" presName="thinLine2b" presStyleLbl="callout" presStyleIdx="3" presStyleCnt="6"/>
      <dgm:spPr/>
    </dgm:pt>
    <dgm:pt modelId="{D87032DA-52EC-42D2-AD70-46BF5EAF59AE}" type="pres">
      <dgm:prSet presAssocID="{624EE4C4-BEF8-4774-8847-C0EDE91D6310}" presName="vertSpace2b" presStyleCnt="0"/>
      <dgm:spPr/>
    </dgm:pt>
    <dgm:pt modelId="{597D801B-C971-4871-B01A-302269EC992D}" type="pres">
      <dgm:prSet presAssocID="{387C3BA5-FC9D-4DF4-99DE-423CA0257630}" presName="horz2" presStyleCnt="0"/>
      <dgm:spPr/>
    </dgm:pt>
    <dgm:pt modelId="{1CF77E48-8D2F-4ABD-A598-B91ED1CF7F3F}" type="pres">
      <dgm:prSet presAssocID="{387C3BA5-FC9D-4DF4-99DE-423CA0257630}" presName="horzSpace2" presStyleCnt="0"/>
      <dgm:spPr/>
    </dgm:pt>
    <dgm:pt modelId="{0BDEFC38-780B-4AF9-BF75-C7255AACC100}" type="pres">
      <dgm:prSet presAssocID="{387C3BA5-FC9D-4DF4-99DE-423CA0257630}" presName="tx2" presStyleLbl="revTx" presStyleIdx="5" presStyleCnt="7"/>
      <dgm:spPr/>
    </dgm:pt>
    <dgm:pt modelId="{5F80D104-B589-46AF-BFF3-1056BE3C016F}" type="pres">
      <dgm:prSet presAssocID="{387C3BA5-FC9D-4DF4-99DE-423CA0257630}" presName="vert2" presStyleCnt="0"/>
      <dgm:spPr/>
    </dgm:pt>
    <dgm:pt modelId="{1B656713-1F8A-4A24-A670-9846938A45FD}" type="pres">
      <dgm:prSet presAssocID="{387C3BA5-FC9D-4DF4-99DE-423CA0257630}" presName="thinLine2b" presStyleLbl="callout" presStyleIdx="4" presStyleCnt="6"/>
      <dgm:spPr/>
    </dgm:pt>
    <dgm:pt modelId="{2A05DBC7-6506-4E45-8B6C-205EB7B2D038}" type="pres">
      <dgm:prSet presAssocID="{387C3BA5-FC9D-4DF4-99DE-423CA0257630}" presName="vertSpace2b" presStyleCnt="0"/>
      <dgm:spPr/>
    </dgm:pt>
    <dgm:pt modelId="{8756DA51-3462-4742-89E0-6339485B7EE2}" type="pres">
      <dgm:prSet presAssocID="{BD6ED790-FEA9-43AC-B01C-A2D99E45872C}" presName="horz2" presStyleCnt="0"/>
      <dgm:spPr/>
    </dgm:pt>
    <dgm:pt modelId="{3BBB3460-B802-4254-B69A-28D3EEF17464}" type="pres">
      <dgm:prSet presAssocID="{BD6ED790-FEA9-43AC-B01C-A2D99E45872C}" presName="horzSpace2" presStyleCnt="0"/>
      <dgm:spPr/>
    </dgm:pt>
    <dgm:pt modelId="{27E9B821-550A-48D5-8789-F7CC15D3C4DD}" type="pres">
      <dgm:prSet presAssocID="{BD6ED790-FEA9-43AC-B01C-A2D99E45872C}" presName="tx2" presStyleLbl="revTx" presStyleIdx="6" presStyleCnt="7"/>
      <dgm:spPr/>
    </dgm:pt>
    <dgm:pt modelId="{EB9B21D7-8324-474A-BE1B-68903CC5A8CF}" type="pres">
      <dgm:prSet presAssocID="{BD6ED790-FEA9-43AC-B01C-A2D99E45872C}" presName="vert2" presStyleCnt="0"/>
      <dgm:spPr/>
    </dgm:pt>
    <dgm:pt modelId="{A73219AA-A038-4A45-BA04-BFADF8A2BCF2}" type="pres">
      <dgm:prSet presAssocID="{BD6ED790-FEA9-43AC-B01C-A2D99E45872C}" presName="thinLine2b" presStyleLbl="callout" presStyleIdx="5" presStyleCnt="6"/>
      <dgm:spPr/>
    </dgm:pt>
    <dgm:pt modelId="{0C0687D1-D9E4-41CD-901B-304F64BF0947}" type="pres">
      <dgm:prSet presAssocID="{BD6ED790-FEA9-43AC-B01C-A2D99E45872C}" presName="vertSpace2b" presStyleCnt="0"/>
      <dgm:spPr/>
    </dgm:pt>
  </dgm:ptLst>
  <dgm:cxnLst>
    <dgm:cxn modelId="{C9F5DE07-385D-49AD-AAB1-25D85D54A433}" srcId="{2FF57940-A8FF-4116-9384-052582B916F0}" destId="{387C3BA5-FC9D-4DF4-99DE-423CA0257630}" srcOrd="4" destOrd="0" parTransId="{51DDE4A3-0BA2-439B-B77C-DA35F92A147F}" sibTransId="{8F7F6C30-9BF8-4B98-9190-D26AC6703F27}"/>
    <dgm:cxn modelId="{F74EF820-ACC3-475F-A0CA-DDC0321A5DDF}" type="presOf" srcId="{C4262CED-9D4D-4208-B397-23D7F238DAB3}" destId="{1F731033-59CD-4EB4-B89F-5579BE8C27B3}" srcOrd="0" destOrd="0" presId="urn:microsoft.com/office/officeart/2008/layout/LinedList"/>
    <dgm:cxn modelId="{4C2CFA33-AC1A-4817-BA0A-93F7DBF8BCF5}" type="presOf" srcId="{215D9EEC-0EDE-44C6-BECB-0FC9E994DBB7}" destId="{37032EF1-9C72-42BD-87EB-A1C503392198}" srcOrd="0" destOrd="0" presId="urn:microsoft.com/office/officeart/2008/layout/LinedList"/>
    <dgm:cxn modelId="{F204BE3E-0DB5-409E-B52E-440BB9859356}" type="presOf" srcId="{BD6ED790-FEA9-43AC-B01C-A2D99E45872C}" destId="{27E9B821-550A-48D5-8789-F7CC15D3C4DD}" srcOrd="0" destOrd="0" presId="urn:microsoft.com/office/officeart/2008/layout/LinedList"/>
    <dgm:cxn modelId="{23E5295D-874C-4727-99F9-43ABFEB28F77}" srcId="{2FF57940-A8FF-4116-9384-052582B916F0}" destId="{BD6ED790-FEA9-43AC-B01C-A2D99E45872C}" srcOrd="5" destOrd="0" parTransId="{1B3C978C-1022-427A-BE4B-D18EC0803674}" sibTransId="{980A39EB-A5C5-4E5C-A062-A24FAA0CD4DC}"/>
    <dgm:cxn modelId="{AF163861-6955-42D8-A074-E8D6D03B4714}" type="presOf" srcId="{2941C86C-F24A-4BFA-8F35-0DF67CADDF0B}" destId="{2E4BACA8-C6C9-4FCB-A538-732D4F383CF5}" srcOrd="0" destOrd="0" presId="urn:microsoft.com/office/officeart/2008/layout/LinedList"/>
    <dgm:cxn modelId="{85E57E62-8F70-447B-AE19-D1747083C9AF}" srcId="{2FF57940-A8FF-4116-9384-052582B916F0}" destId="{624EE4C4-BEF8-4774-8847-C0EDE91D6310}" srcOrd="3" destOrd="0" parTransId="{993BAD83-B411-4623-8B28-BC4AD3C33467}" sibTransId="{974BCA93-0F72-46BB-A8C3-B4673407B926}"/>
    <dgm:cxn modelId="{AB1D2764-995D-42DD-B1C5-05FC8B8FF1FF}" type="presOf" srcId="{16762346-66B9-4839-9BCB-841C83B82E4F}" destId="{ECAD90BF-C269-48B1-9C97-3F2563D334D1}" srcOrd="0" destOrd="0" presId="urn:microsoft.com/office/officeart/2008/layout/LinedList"/>
    <dgm:cxn modelId="{F1583A65-2669-4F1D-AAEB-295C9A55A509}" type="presOf" srcId="{387C3BA5-FC9D-4DF4-99DE-423CA0257630}" destId="{0BDEFC38-780B-4AF9-BF75-C7255AACC100}" srcOrd="0" destOrd="0" presId="urn:microsoft.com/office/officeart/2008/layout/LinedList"/>
    <dgm:cxn modelId="{C891F681-1D23-4363-A0E6-6E6D45473C9B}" srcId="{2FF57940-A8FF-4116-9384-052582B916F0}" destId="{16762346-66B9-4839-9BCB-841C83B82E4F}" srcOrd="2" destOrd="0" parTransId="{E963A4F5-177B-4121-A525-A8D276252A07}" sibTransId="{CE2D95BC-EB12-44DE-803B-E3FE06A24DE7}"/>
    <dgm:cxn modelId="{A3C1CA93-5484-4BE2-9575-8A1698677F55}" srcId="{2FF57940-A8FF-4116-9384-052582B916F0}" destId="{215D9EEC-0EDE-44C6-BECB-0FC9E994DBB7}" srcOrd="1" destOrd="0" parTransId="{5F414639-ED62-41EA-AB9A-A47421CB4234}" sibTransId="{1B4245AF-1A7D-4A49-A7D7-A251144C022D}"/>
    <dgm:cxn modelId="{1A954CC3-8221-4953-A117-7FE9231347CD}" srcId="{2FF57940-A8FF-4116-9384-052582B916F0}" destId="{2941C86C-F24A-4BFA-8F35-0DF67CADDF0B}" srcOrd="0" destOrd="0" parTransId="{DE10197A-095B-4152-A395-7CB92AF274C5}" sibTransId="{A9958EC4-3A02-46B9-99CB-9E7D13734678}"/>
    <dgm:cxn modelId="{AAB190D4-8CDA-464E-9745-448E0F527D86}" srcId="{C4262CED-9D4D-4208-B397-23D7F238DAB3}" destId="{2FF57940-A8FF-4116-9384-052582B916F0}" srcOrd="0" destOrd="0" parTransId="{F0301340-099C-434C-9E4C-6221AEC3ACB7}" sibTransId="{07A645E0-D8A3-46A5-9891-2A9D0E436E17}"/>
    <dgm:cxn modelId="{413085E8-A0D7-47E1-BA2C-1543FC10B0D5}" type="presOf" srcId="{624EE4C4-BEF8-4774-8847-C0EDE91D6310}" destId="{C78922B3-9C15-4057-A0CB-068B4F2E7CDA}" srcOrd="0" destOrd="0" presId="urn:microsoft.com/office/officeart/2008/layout/LinedList"/>
    <dgm:cxn modelId="{63EEBEFF-21F6-47CE-A9A2-48088F448DFE}" type="presOf" srcId="{2FF57940-A8FF-4116-9384-052582B916F0}" destId="{61682440-84CA-4596-87BC-BC2B253C0F24}" srcOrd="0" destOrd="0" presId="urn:microsoft.com/office/officeart/2008/layout/LinedList"/>
    <dgm:cxn modelId="{617E1C76-1C47-4F91-9EAE-3AE3369A3C2F}" type="presParOf" srcId="{1F731033-59CD-4EB4-B89F-5579BE8C27B3}" destId="{38251470-FD4C-4B63-BC8F-305FAC8D5E0F}" srcOrd="0" destOrd="0" presId="urn:microsoft.com/office/officeart/2008/layout/LinedList"/>
    <dgm:cxn modelId="{C1D58F9A-29E9-4578-80F4-AA949D58DAAF}" type="presParOf" srcId="{1F731033-59CD-4EB4-B89F-5579BE8C27B3}" destId="{922B6F91-6DCB-41E2-B894-3CF36342F095}" srcOrd="1" destOrd="0" presId="urn:microsoft.com/office/officeart/2008/layout/LinedList"/>
    <dgm:cxn modelId="{592EC596-BA72-48C8-9B0E-4CE99186E79B}" type="presParOf" srcId="{922B6F91-6DCB-41E2-B894-3CF36342F095}" destId="{61682440-84CA-4596-87BC-BC2B253C0F24}" srcOrd="0" destOrd="0" presId="urn:microsoft.com/office/officeart/2008/layout/LinedList"/>
    <dgm:cxn modelId="{83ADE4EA-0069-45E0-A122-56D8A89D89D5}" type="presParOf" srcId="{922B6F91-6DCB-41E2-B894-3CF36342F095}" destId="{2F04044D-69A5-4FDB-9486-CFF04D310005}" srcOrd="1" destOrd="0" presId="urn:microsoft.com/office/officeart/2008/layout/LinedList"/>
    <dgm:cxn modelId="{E55F99DD-B246-4F81-8242-3FEBF1DE1FAD}" type="presParOf" srcId="{2F04044D-69A5-4FDB-9486-CFF04D310005}" destId="{3636EE6E-A53C-4DFA-99D5-0096DFB670A6}" srcOrd="0" destOrd="0" presId="urn:microsoft.com/office/officeart/2008/layout/LinedList"/>
    <dgm:cxn modelId="{F4BB89B4-D27C-4FF5-A069-2AF4A3629AAA}" type="presParOf" srcId="{2F04044D-69A5-4FDB-9486-CFF04D310005}" destId="{88BB06C9-CF9C-4E30-9C31-E4358CDC8740}" srcOrd="1" destOrd="0" presId="urn:microsoft.com/office/officeart/2008/layout/LinedList"/>
    <dgm:cxn modelId="{00866FB6-0871-4E75-B210-CCC81A4DB541}" type="presParOf" srcId="{88BB06C9-CF9C-4E30-9C31-E4358CDC8740}" destId="{0A57C88C-42D8-403F-A9DF-56F13FB79393}" srcOrd="0" destOrd="0" presId="urn:microsoft.com/office/officeart/2008/layout/LinedList"/>
    <dgm:cxn modelId="{256172BC-07B5-4DC7-9640-F5A5F43A562F}" type="presParOf" srcId="{88BB06C9-CF9C-4E30-9C31-E4358CDC8740}" destId="{2E4BACA8-C6C9-4FCB-A538-732D4F383CF5}" srcOrd="1" destOrd="0" presId="urn:microsoft.com/office/officeart/2008/layout/LinedList"/>
    <dgm:cxn modelId="{4D847323-9DC5-4E26-AC76-624122837E56}" type="presParOf" srcId="{88BB06C9-CF9C-4E30-9C31-E4358CDC8740}" destId="{2F69591F-2916-42E0-9085-7D4F0DB45FB2}" srcOrd="2" destOrd="0" presId="urn:microsoft.com/office/officeart/2008/layout/LinedList"/>
    <dgm:cxn modelId="{2D24F6F2-821D-43CF-8576-71035D157447}" type="presParOf" srcId="{2F04044D-69A5-4FDB-9486-CFF04D310005}" destId="{D8466FC1-B8C0-417C-8B90-868B4735A8B7}" srcOrd="2" destOrd="0" presId="urn:microsoft.com/office/officeart/2008/layout/LinedList"/>
    <dgm:cxn modelId="{13E593D4-C43D-46A5-ADF6-6EF4E783E3B3}" type="presParOf" srcId="{2F04044D-69A5-4FDB-9486-CFF04D310005}" destId="{C55C8C20-6CA1-4941-8F65-470CB924BDED}" srcOrd="3" destOrd="0" presId="urn:microsoft.com/office/officeart/2008/layout/LinedList"/>
    <dgm:cxn modelId="{6540D8B8-D7F9-4E2B-9B27-CFC9175C6FCA}" type="presParOf" srcId="{2F04044D-69A5-4FDB-9486-CFF04D310005}" destId="{2DA4333C-055D-486D-81D4-E414B6D246BA}" srcOrd="4" destOrd="0" presId="urn:microsoft.com/office/officeart/2008/layout/LinedList"/>
    <dgm:cxn modelId="{E43B9040-98A4-4199-AFA7-EC1F8FA559A8}" type="presParOf" srcId="{2DA4333C-055D-486D-81D4-E414B6D246BA}" destId="{BD6092C1-C58E-4A33-B6C8-F7F2DEA75EAB}" srcOrd="0" destOrd="0" presId="urn:microsoft.com/office/officeart/2008/layout/LinedList"/>
    <dgm:cxn modelId="{31B6B87B-8463-4355-B2DC-53F507E5EDB8}" type="presParOf" srcId="{2DA4333C-055D-486D-81D4-E414B6D246BA}" destId="{37032EF1-9C72-42BD-87EB-A1C503392198}" srcOrd="1" destOrd="0" presId="urn:microsoft.com/office/officeart/2008/layout/LinedList"/>
    <dgm:cxn modelId="{434BF4B0-DF68-446A-9ACA-9493D1D5BBA9}" type="presParOf" srcId="{2DA4333C-055D-486D-81D4-E414B6D246BA}" destId="{4874848E-524E-4CEA-8733-A9889C3151AA}" srcOrd="2" destOrd="0" presId="urn:microsoft.com/office/officeart/2008/layout/LinedList"/>
    <dgm:cxn modelId="{FCF0962F-4ED4-4644-9763-CCC0834CFBD0}" type="presParOf" srcId="{2F04044D-69A5-4FDB-9486-CFF04D310005}" destId="{849187C6-C462-4A5B-B834-B7933629C6B1}" srcOrd="5" destOrd="0" presId="urn:microsoft.com/office/officeart/2008/layout/LinedList"/>
    <dgm:cxn modelId="{F00041CB-5590-41D6-9F08-D3C5348322EF}" type="presParOf" srcId="{2F04044D-69A5-4FDB-9486-CFF04D310005}" destId="{5F189F24-BB95-4676-B3E8-EFEF70C24391}" srcOrd="6" destOrd="0" presId="urn:microsoft.com/office/officeart/2008/layout/LinedList"/>
    <dgm:cxn modelId="{8D11DCB3-4A3B-4CCA-BF51-43B8EC2B86EA}" type="presParOf" srcId="{2F04044D-69A5-4FDB-9486-CFF04D310005}" destId="{793E447A-765B-4465-9233-30F2B9B3B9B5}" srcOrd="7" destOrd="0" presId="urn:microsoft.com/office/officeart/2008/layout/LinedList"/>
    <dgm:cxn modelId="{92549458-5396-4DB7-8934-197B83A8CB1D}" type="presParOf" srcId="{793E447A-765B-4465-9233-30F2B9B3B9B5}" destId="{73ADB682-90E3-4143-B2BF-69922BE72294}" srcOrd="0" destOrd="0" presId="urn:microsoft.com/office/officeart/2008/layout/LinedList"/>
    <dgm:cxn modelId="{75D09182-1A0F-4B3F-A350-4360760F1F4C}" type="presParOf" srcId="{793E447A-765B-4465-9233-30F2B9B3B9B5}" destId="{ECAD90BF-C269-48B1-9C97-3F2563D334D1}" srcOrd="1" destOrd="0" presId="urn:microsoft.com/office/officeart/2008/layout/LinedList"/>
    <dgm:cxn modelId="{87A3AB24-F283-494B-8044-37142FAB06FB}" type="presParOf" srcId="{793E447A-765B-4465-9233-30F2B9B3B9B5}" destId="{0EA4AE1C-DD3B-44C2-B578-D701D2BA0600}" srcOrd="2" destOrd="0" presId="urn:microsoft.com/office/officeart/2008/layout/LinedList"/>
    <dgm:cxn modelId="{7F5609D7-852A-4E43-BD7D-06F78EDA0444}" type="presParOf" srcId="{2F04044D-69A5-4FDB-9486-CFF04D310005}" destId="{803AAE2B-1466-413F-9421-9265060E1CF6}" srcOrd="8" destOrd="0" presId="urn:microsoft.com/office/officeart/2008/layout/LinedList"/>
    <dgm:cxn modelId="{8EE894F1-A3DF-49F0-AD6D-6053FF03E28C}" type="presParOf" srcId="{2F04044D-69A5-4FDB-9486-CFF04D310005}" destId="{594F976A-A60D-4201-B67C-E5898DC24B92}" srcOrd="9" destOrd="0" presId="urn:microsoft.com/office/officeart/2008/layout/LinedList"/>
    <dgm:cxn modelId="{32DE9825-9CD0-4F51-85BC-CC5390C7FBA2}" type="presParOf" srcId="{2F04044D-69A5-4FDB-9486-CFF04D310005}" destId="{65C40D85-D6BB-4EBA-B100-3BD77B6331C3}" srcOrd="10" destOrd="0" presId="urn:microsoft.com/office/officeart/2008/layout/LinedList"/>
    <dgm:cxn modelId="{EA76206F-CF97-4A70-A2E0-6E91FF07050F}" type="presParOf" srcId="{65C40D85-D6BB-4EBA-B100-3BD77B6331C3}" destId="{E407984E-834B-4D13-A296-A085CE9B6413}" srcOrd="0" destOrd="0" presId="urn:microsoft.com/office/officeart/2008/layout/LinedList"/>
    <dgm:cxn modelId="{AD9DB650-EB85-46FC-8440-2C1AB3635306}" type="presParOf" srcId="{65C40D85-D6BB-4EBA-B100-3BD77B6331C3}" destId="{C78922B3-9C15-4057-A0CB-068B4F2E7CDA}" srcOrd="1" destOrd="0" presId="urn:microsoft.com/office/officeart/2008/layout/LinedList"/>
    <dgm:cxn modelId="{5216E0D8-FE60-4113-8705-928B77638D09}" type="presParOf" srcId="{65C40D85-D6BB-4EBA-B100-3BD77B6331C3}" destId="{32229E04-6DC7-4055-B779-6C56C85091B9}" srcOrd="2" destOrd="0" presId="urn:microsoft.com/office/officeart/2008/layout/LinedList"/>
    <dgm:cxn modelId="{59EFB5AD-3419-4BDF-98BB-38D8582A8AFA}" type="presParOf" srcId="{2F04044D-69A5-4FDB-9486-CFF04D310005}" destId="{866EF822-7FEF-4399-81C6-B7CE3E933039}" srcOrd="11" destOrd="0" presId="urn:microsoft.com/office/officeart/2008/layout/LinedList"/>
    <dgm:cxn modelId="{29888C95-D022-4E36-B6FA-4FE473384998}" type="presParOf" srcId="{2F04044D-69A5-4FDB-9486-CFF04D310005}" destId="{D87032DA-52EC-42D2-AD70-46BF5EAF59AE}" srcOrd="12" destOrd="0" presId="urn:microsoft.com/office/officeart/2008/layout/LinedList"/>
    <dgm:cxn modelId="{1B256DC5-1DC6-4475-BB4B-4FF394737BA7}" type="presParOf" srcId="{2F04044D-69A5-4FDB-9486-CFF04D310005}" destId="{597D801B-C971-4871-B01A-302269EC992D}" srcOrd="13" destOrd="0" presId="urn:microsoft.com/office/officeart/2008/layout/LinedList"/>
    <dgm:cxn modelId="{519B02ED-927F-44C9-BE58-2F294DCB21AE}" type="presParOf" srcId="{597D801B-C971-4871-B01A-302269EC992D}" destId="{1CF77E48-8D2F-4ABD-A598-B91ED1CF7F3F}" srcOrd="0" destOrd="0" presId="urn:microsoft.com/office/officeart/2008/layout/LinedList"/>
    <dgm:cxn modelId="{BD83679C-17BF-46B2-8C08-C2A07F3226B5}" type="presParOf" srcId="{597D801B-C971-4871-B01A-302269EC992D}" destId="{0BDEFC38-780B-4AF9-BF75-C7255AACC100}" srcOrd="1" destOrd="0" presId="urn:microsoft.com/office/officeart/2008/layout/LinedList"/>
    <dgm:cxn modelId="{367217C6-7A11-428C-86FC-1D94ED4E6571}" type="presParOf" srcId="{597D801B-C971-4871-B01A-302269EC992D}" destId="{5F80D104-B589-46AF-BFF3-1056BE3C016F}" srcOrd="2" destOrd="0" presId="urn:microsoft.com/office/officeart/2008/layout/LinedList"/>
    <dgm:cxn modelId="{F15D3FCD-E58A-46C5-A432-658AD360C177}" type="presParOf" srcId="{2F04044D-69A5-4FDB-9486-CFF04D310005}" destId="{1B656713-1F8A-4A24-A670-9846938A45FD}" srcOrd="14" destOrd="0" presId="urn:microsoft.com/office/officeart/2008/layout/LinedList"/>
    <dgm:cxn modelId="{F127884C-CC72-44C3-ADD8-257545F1C8A1}" type="presParOf" srcId="{2F04044D-69A5-4FDB-9486-CFF04D310005}" destId="{2A05DBC7-6506-4E45-8B6C-205EB7B2D038}" srcOrd="15" destOrd="0" presId="urn:microsoft.com/office/officeart/2008/layout/LinedList"/>
    <dgm:cxn modelId="{48A53BA7-A58B-4748-8180-DE2972FAD58B}" type="presParOf" srcId="{2F04044D-69A5-4FDB-9486-CFF04D310005}" destId="{8756DA51-3462-4742-89E0-6339485B7EE2}" srcOrd="16" destOrd="0" presId="urn:microsoft.com/office/officeart/2008/layout/LinedList"/>
    <dgm:cxn modelId="{9DDAA995-D727-4F12-8928-44D1CB0632F0}" type="presParOf" srcId="{8756DA51-3462-4742-89E0-6339485B7EE2}" destId="{3BBB3460-B802-4254-B69A-28D3EEF17464}" srcOrd="0" destOrd="0" presId="urn:microsoft.com/office/officeart/2008/layout/LinedList"/>
    <dgm:cxn modelId="{1964623A-1E4D-49FE-9C40-BAB4BEA9E61D}" type="presParOf" srcId="{8756DA51-3462-4742-89E0-6339485B7EE2}" destId="{27E9B821-550A-48D5-8789-F7CC15D3C4DD}" srcOrd="1" destOrd="0" presId="urn:microsoft.com/office/officeart/2008/layout/LinedList"/>
    <dgm:cxn modelId="{F68EB968-8CA8-44F5-827E-35B25FDC5FCF}" type="presParOf" srcId="{8756DA51-3462-4742-89E0-6339485B7EE2}" destId="{EB9B21D7-8324-474A-BE1B-68903CC5A8CF}" srcOrd="2" destOrd="0" presId="urn:microsoft.com/office/officeart/2008/layout/LinedList"/>
    <dgm:cxn modelId="{199076AA-5D4F-4A2B-AD92-C003A1696CB0}" type="presParOf" srcId="{2F04044D-69A5-4FDB-9486-CFF04D310005}" destId="{A73219AA-A038-4A45-BA04-BFADF8A2BCF2}" srcOrd="17" destOrd="0" presId="urn:microsoft.com/office/officeart/2008/layout/LinedList"/>
    <dgm:cxn modelId="{EAD91689-366A-4D9F-8047-CB334922B201}" type="presParOf" srcId="{2F04044D-69A5-4FDB-9486-CFF04D310005}" destId="{0C0687D1-D9E4-41CD-901B-304F64BF0947}"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9EF42-88EA-4E3C-AB85-61BA08D770C0}"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D1D16EF5-B400-4EC1-A1CC-9AD2DB2B2A2A}">
      <dgm:prSet/>
      <dgm:spPr/>
      <dgm:t>
        <a:bodyPr/>
        <a:lstStyle/>
        <a:p>
          <a:r>
            <a:rPr lang="en-AU"/>
            <a:t>Did the “vibe” of AFCA’s Determination offend Ch III of the Constitution?</a:t>
          </a:r>
          <a:endParaRPr lang="en-US"/>
        </a:p>
      </dgm:t>
    </dgm:pt>
    <dgm:pt modelId="{A1CA2D8A-214F-4F95-BC9E-2A7800E389C5}" type="parTrans" cxnId="{FA3C718A-C8D2-47BF-A91E-22CC9AAA94B1}">
      <dgm:prSet/>
      <dgm:spPr/>
      <dgm:t>
        <a:bodyPr/>
        <a:lstStyle/>
        <a:p>
          <a:endParaRPr lang="en-US"/>
        </a:p>
      </dgm:t>
    </dgm:pt>
    <dgm:pt modelId="{7A86D746-62D5-4B1C-9219-687F2905E88E}" type="sibTrans" cxnId="{FA3C718A-C8D2-47BF-A91E-22CC9AAA94B1}">
      <dgm:prSet/>
      <dgm:spPr/>
      <dgm:t>
        <a:bodyPr/>
        <a:lstStyle/>
        <a:p>
          <a:endParaRPr lang="en-US"/>
        </a:p>
      </dgm:t>
    </dgm:pt>
    <dgm:pt modelId="{CDA9B702-E1CE-4ADD-BF39-D759987901E4}">
      <dgm:prSet/>
      <dgm:spPr/>
      <dgm:t>
        <a:bodyPr/>
        <a:lstStyle/>
        <a:p>
          <a:r>
            <a:rPr lang="en-AU" b="0"/>
            <a:t>Dr Lam, a member of QSuper, was unhappy because, he alleged, he had overpaid premiums for his Death and TPD Cover over a two and a half year period. He says that his correct occupational rating entitled him to a lower premium and, accordingly, he was now entitled to a refund </a:t>
          </a:r>
          <a:endParaRPr lang="en-US"/>
        </a:p>
      </dgm:t>
    </dgm:pt>
    <dgm:pt modelId="{355FDE89-7524-4DD2-B875-37A8843D8F98}" type="parTrans" cxnId="{AD4683EB-1304-4D0D-A787-208AC0C7CECE}">
      <dgm:prSet/>
      <dgm:spPr/>
      <dgm:t>
        <a:bodyPr/>
        <a:lstStyle/>
        <a:p>
          <a:endParaRPr lang="en-US"/>
        </a:p>
      </dgm:t>
    </dgm:pt>
    <dgm:pt modelId="{DF2DAFCF-E346-4980-B9BC-C45534B82799}" type="sibTrans" cxnId="{AD4683EB-1304-4D0D-A787-208AC0C7CECE}">
      <dgm:prSet/>
      <dgm:spPr/>
      <dgm:t>
        <a:bodyPr/>
        <a:lstStyle/>
        <a:p>
          <a:endParaRPr lang="en-US"/>
        </a:p>
      </dgm:t>
    </dgm:pt>
    <dgm:pt modelId="{37BA3F60-7C91-4B4A-A73C-3A4DAA661873}">
      <dgm:prSet/>
      <dgm:spPr/>
      <dgm:t>
        <a:bodyPr/>
        <a:lstStyle/>
        <a:p>
          <a:r>
            <a:rPr lang="en-AU" b="0"/>
            <a:t>QSuper said that it has provided Dr Lam with the requisite notification about this feature of the policy and he failed to make the proper application to qualify for the lower premium</a:t>
          </a:r>
          <a:endParaRPr lang="en-US"/>
        </a:p>
      </dgm:t>
    </dgm:pt>
    <dgm:pt modelId="{A882FB89-C7A8-4184-9352-D4D4C69C0FAA}" type="parTrans" cxnId="{1DFF687A-D958-4319-84C2-5987DA7B9259}">
      <dgm:prSet/>
      <dgm:spPr/>
      <dgm:t>
        <a:bodyPr/>
        <a:lstStyle/>
        <a:p>
          <a:endParaRPr lang="en-US"/>
        </a:p>
      </dgm:t>
    </dgm:pt>
    <dgm:pt modelId="{458F38B2-3560-4DE7-A08F-52934609162E}" type="sibTrans" cxnId="{1DFF687A-D958-4319-84C2-5987DA7B9259}">
      <dgm:prSet/>
      <dgm:spPr/>
      <dgm:t>
        <a:bodyPr/>
        <a:lstStyle/>
        <a:p>
          <a:endParaRPr lang="en-US"/>
        </a:p>
      </dgm:t>
    </dgm:pt>
    <dgm:pt modelId="{F7FF3C83-7C83-4F3D-B478-A47479F6B6A4}">
      <dgm:prSet/>
      <dgm:spPr/>
      <dgm:t>
        <a:bodyPr/>
        <a:lstStyle/>
        <a:p>
          <a:r>
            <a:rPr lang="en-AU" b="0"/>
            <a:t>Dr Lam complained to AFCA and ACFA ultimately found in his favour </a:t>
          </a:r>
          <a:endParaRPr lang="en-US"/>
        </a:p>
      </dgm:t>
    </dgm:pt>
    <dgm:pt modelId="{4DD7669D-6C99-414B-BD6F-B62455F597CD}" type="parTrans" cxnId="{05C28869-4C86-4FE7-8244-F42B8F322A80}">
      <dgm:prSet/>
      <dgm:spPr/>
      <dgm:t>
        <a:bodyPr/>
        <a:lstStyle/>
        <a:p>
          <a:endParaRPr lang="en-US"/>
        </a:p>
      </dgm:t>
    </dgm:pt>
    <dgm:pt modelId="{B1423179-3A3D-409A-B216-34BFA77C6883}" type="sibTrans" cxnId="{05C28869-4C86-4FE7-8244-F42B8F322A80}">
      <dgm:prSet/>
      <dgm:spPr/>
      <dgm:t>
        <a:bodyPr/>
        <a:lstStyle/>
        <a:p>
          <a:endParaRPr lang="en-US"/>
        </a:p>
      </dgm:t>
    </dgm:pt>
    <dgm:pt modelId="{0424ECE5-A918-44FD-A74A-6690891B7D46}">
      <dgm:prSet/>
      <dgm:spPr/>
      <dgm:t>
        <a:bodyPr/>
        <a:lstStyle/>
        <a:p>
          <a:r>
            <a:rPr lang="en-AU" b="0"/>
            <a:t>The Board of QSuper appealed to the Federal Court - argued that AFCA had impermissibly exercised the judicial power of the Commonwealth under Ch III of the Constitution by finding that the notification to Dr Lam was inadequate  </a:t>
          </a:r>
          <a:endParaRPr lang="en-US"/>
        </a:p>
      </dgm:t>
    </dgm:pt>
    <dgm:pt modelId="{E1F119F1-4F04-4D3B-8BD9-5ABA79F434AD}" type="parTrans" cxnId="{6B229CC9-7789-4842-8D59-18EDDD3B009C}">
      <dgm:prSet/>
      <dgm:spPr/>
      <dgm:t>
        <a:bodyPr/>
        <a:lstStyle/>
        <a:p>
          <a:endParaRPr lang="en-US"/>
        </a:p>
      </dgm:t>
    </dgm:pt>
    <dgm:pt modelId="{E8F58A7C-ED15-4D0D-9720-D937102CEEC5}" type="sibTrans" cxnId="{6B229CC9-7789-4842-8D59-18EDDD3B009C}">
      <dgm:prSet/>
      <dgm:spPr/>
      <dgm:t>
        <a:bodyPr/>
        <a:lstStyle/>
        <a:p>
          <a:endParaRPr lang="en-US"/>
        </a:p>
      </dgm:t>
    </dgm:pt>
    <dgm:pt modelId="{A330A9A8-19BB-4520-9526-04DDA49143C0}">
      <dgm:prSet/>
      <dgm:spPr/>
      <dgm:t>
        <a:bodyPr/>
        <a:lstStyle/>
        <a:p>
          <a:r>
            <a:rPr lang="en-AU"/>
            <a:t>Facts</a:t>
          </a:r>
          <a:endParaRPr lang="en-US"/>
        </a:p>
      </dgm:t>
    </dgm:pt>
    <dgm:pt modelId="{DED05746-802E-4010-8D59-7984F6D5F269}" type="sibTrans" cxnId="{A8FEAA36-1C92-4998-B048-DDBA34FC1C2B}">
      <dgm:prSet/>
      <dgm:spPr/>
      <dgm:t>
        <a:bodyPr/>
        <a:lstStyle/>
        <a:p>
          <a:endParaRPr lang="en-US"/>
        </a:p>
      </dgm:t>
    </dgm:pt>
    <dgm:pt modelId="{27343B83-6FD4-4ACC-A1B6-12CFA6CF455C}" type="parTrans" cxnId="{A8FEAA36-1C92-4998-B048-DDBA34FC1C2B}">
      <dgm:prSet/>
      <dgm:spPr/>
      <dgm:t>
        <a:bodyPr/>
        <a:lstStyle/>
        <a:p>
          <a:endParaRPr lang="en-US"/>
        </a:p>
      </dgm:t>
    </dgm:pt>
    <dgm:pt modelId="{CBF477DD-FFAB-472F-9F48-40A2B3A27BD4}" type="pres">
      <dgm:prSet presAssocID="{CE89EF42-88EA-4E3C-AB85-61BA08D770C0}" presName="linear" presStyleCnt="0">
        <dgm:presLayoutVars>
          <dgm:animLvl val="lvl"/>
          <dgm:resizeHandles val="exact"/>
        </dgm:presLayoutVars>
      </dgm:prSet>
      <dgm:spPr/>
    </dgm:pt>
    <dgm:pt modelId="{EF763C64-A61E-466C-AECE-1AC67C66357C}" type="pres">
      <dgm:prSet presAssocID="{D1D16EF5-B400-4EC1-A1CC-9AD2DB2B2A2A}" presName="parentText" presStyleLbl="node1" presStyleIdx="0" presStyleCnt="2">
        <dgm:presLayoutVars>
          <dgm:chMax val="0"/>
          <dgm:bulletEnabled val="1"/>
        </dgm:presLayoutVars>
      </dgm:prSet>
      <dgm:spPr/>
    </dgm:pt>
    <dgm:pt modelId="{FE18AAF2-9BA0-430B-ACE8-D0BA99DD9758}" type="pres">
      <dgm:prSet presAssocID="{7A86D746-62D5-4B1C-9219-687F2905E88E}" presName="spacer" presStyleCnt="0"/>
      <dgm:spPr/>
    </dgm:pt>
    <dgm:pt modelId="{C4379B14-3C51-449D-995D-ACCA6259D59D}" type="pres">
      <dgm:prSet presAssocID="{A330A9A8-19BB-4520-9526-04DDA49143C0}" presName="parentText" presStyleLbl="node1" presStyleIdx="1" presStyleCnt="2">
        <dgm:presLayoutVars>
          <dgm:chMax val="0"/>
          <dgm:bulletEnabled val="1"/>
        </dgm:presLayoutVars>
      </dgm:prSet>
      <dgm:spPr/>
    </dgm:pt>
    <dgm:pt modelId="{B5243F18-10BD-4DAB-A633-F246E9027DF5}" type="pres">
      <dgm:prSet presAssocID="{A330A9A8-19BB-4520-9526-04DDA49143C0}" presName="childText" presStyleLbl="revTx" presStyleIdx="0" presStyleCnt="1">
        <dgm:presLayoutVars>
          <dgm:bulletEnabled val="1"/>
        </dgm:presLayoutVars>
      </dgm:prSet>
      <dgm:spPr/>
    </dgm:pt>
  </dgm:ptLst>
  <dgm:cxnLst>
    <dgm:cxn modelId="{EB846A21-0972-4A01-A1C5-B78FA94E5595}" type="presOf" srcId="{CDA9B702-E1CE-4ADD-BF39-D759987901E4}" destId="{B5243F18-10BD-4DAB-A633-F246E9027DF5}" srcOrd="0" destOrd="0" presId="urn:microsoft.com/office/officeart/2005/8/layout/vList2"/>
    <dgm:cxn modelId="{240CFE2B-288E-4515-8B9F-D0E772126140}" type="presOf" srcId="{0424ECE5-A918-44FD-A74A-6690891B7D46}" destId="{B5243F18-10BD-4DAB-A633-F246E9027DF5}" srcOrd="0" destOrd="3" presId="urn:microsoft.com/office/officeart/2005/8/layout/vList2"/>
    <dgm:cxn modelId="{A8FEAA36-1C92-4998-B048-DDBA34FC1C2B}" srcId="{CE89EF42-88EA-4E3C-AB85-61BA08D770C0}" destId="{A330A9A8-19BB-4520-9526-04DDA49143C0}" srcOrd="1" destOrd="0" parTransId="{27343B83-6FD4-4ACC-A1B6-12CFA6CF455C}" sibTransId="{DED05746-802E-4010-8D59-7984F6D5F269}"/>
    <dgm:cxn modelId="{05C28869-4C86-4FE7-8244-F42B8F322A80}" srcId="{A330A9A8-19BB-4520-9526-04DDA49143C0}" destId="{F7FF3C83-7C83-4F3D-B478-A47479F6B6A4}" srcOrd="2" destOrd="0" parTransId="{4DD7669D-6C99-414B-BD6F-B62455F597CD}" sibTransId="{B1423179-3A3D-409A-B216-34BFA77C6883}"/>
    <dgm:cxn modelId="{34440675-5F71-44AC-9CC4-900444749981}" type="presOf" srcId="{37BA3F60-7C91-4B4A-A73C-3A4DAA661873}" destId="{B5243F18-10BD-4DAB-A633-F246E9027DF5}" srcOrd="0" destOrd="1" presId="urn:microsoft.com/office/officeart/2005/8/layout/vList2"/>
    <dgm:cxn modelId="{CB806976-827E-4E76-8725-85D09CDD58F4}" type="presOf" srcId="{D1D16EF5-B400-4EC1-A1CC-9AD2DB2B2A2A}" destId="{EF763C64-A61E-466C-AECE-1AC67C66357C}" srcOrd="0" destOrd="0" presId="urn:microsoft.com/office/officeart/2005/8/layout/vList2"/>
    <dgm:cxn modelId="{1DFF687A-D958-4319-84C2-5987DA7B9259}" srcId="{A330A9A8-19BB-4520-9526-04DDA49143C0}" destId="{37BA3F60-7C91-4B4A-A73C-3A4DAA661873}" srcOrd="1" destOrd="0" parTransId="{A882FB89-C7A8-4184-9352-D4D4C69C0FAA}" sibTransId="{458F38B2-3560-4DE7-A08F-52934609162E}"/>
    <dgm:cxn modelId="{FA3C718A-C8D2-47BF-A91E-22CC9AAA94B1}" srcId="{CE89EF42-88EA-4E3C-AB85-61BA08D770C0}" destId="{D1D16EF5-B400-4EC1-A1CC-9AD2DB2B2A2A}" srcOrd="0" destOrd="0" parTransId="{A1CA2D8A-214F-4F95-BC9E-2A7800E389C5}" sibTransId="{7A86D746-62D5-4B1C-9219-687F2905E88E}"/>
    <dgm:cxn modelId="{106FB0B3-6D12-44D9-ACEF-ACBCB87D4116}" type="presOf" srcId="{CE89EF42-88EA-4E3C-AB85-61BA08D770C0}" destId="{CBF477DD-FFAB-472F-9F48-40A2B3A27BD4}" srcOrd="0" destOrd="0" presId="urn:microsoft.com/office/officeart/2005/8/layout/vList2"/>
    <dgm:cxn modelId="{FBF815BC-5B08-4C34-8FDF-19870233C3D3}" type="presOf" srcId="{A330A9A8-19BB-4520-9526-04DDA49143C0}" destId="{C4379B14-3C51-449D-995D-ACCA6259D59D}" srcOrd="0" destOrd="0" presId="urn:microsoft.com/office/officeart/2005/8/layout/vList2"/>
    <dgm:cxn modelId="{6B229CC9-7789-4842-8D59-18EDDD3B009C}" srcId="{A330A9A8-19BB-4520-9526-04DDA49143C0}" destId="{0424ECE5-A918-44FD-A74A-6690891B7D46}" srcOrd="3" destOrd="0" parTransId="{E1F119F1-4F04-4D3B-8BD9-5ABA79F434AD}" sibTransId="{E8F58A7C-ED15-4D0D-9720-D937102CEEC5}"/>
    <dgm:cxn modelId="{AD4683EB-1304-4D0D-A787-208AC0C7CECE}" srcId="{A330A9A8-19BB-4520-9526-04DDA49143C0}" destId="{CDA9B702-E1CE-4ADD-BF39-D759987901E4}" srcOrd="0" destOrd="0" parTransId="{355FDE89-7524-4DD2-B875-37A8843D8F98}" sibTransId="{DF2DAFCF-E346-4980-B9BC-C45534B82799}"/>
    <dgm:cxn modelId="{BCD876FE-1F85-43FC-B73A-8253F12E0721}" type="presOf" srcId="{F7FF3C83-7C83-4F3D-B478-A47479F6B6A4}" destId="{B5243F18-10BD-4DAB-A633-F246E9027DF5}" srcOrd="0" destOrd="2" presId="urn:microsoft.com/office/officeart/2005/8/layout/vList2"/>
    <dgm:cxn modelId="{012386DD-07AB-48A8-839B-4EDE86AB9466}" type="presParOf" srcId="{CBF477DD-FFAB-472F-9F48-40A2B3A27BD4}" destId="{EF763C64-A61E-466C-AECE-1AC67C66357C}" srcOrd="0" destOrd="0" presId="urn:microsoft.com/office/officeart/2005/8/layout/vList2"/>
    <dgm:cxn modelId="{CE55FC12-12AD-4A52-97F7-05B548C61FB9}" type="presParOf" srcId="{CBF477DD-FFAB-472F-9F48-40A2B3A27BD4}" destId="{FE18AAF2-9BA0-430B-ACE8-D0BA99DD9758}" srcOrd="1" destOrd="0" presId="urn:microsoft.com/office/officeart/2005/8/layout/vList2"/>
    <dgm:cxn modelId="{CD8EA001-4A1D-433E-B54D-560527479C4C}" type="presParOf" srcId="{CBF477DD-FFAB-472F-9F48-40A2B3A27BD4}" destId="{C4379B14-3C51-449D-995D-ACCA6259D59D}" srcOrd="2" destOrd="0" presId="urn:microsoft.com/office/officeart/2005/8/layout/vList2"/>
    <dgm:cxn modelId="{CAC63422-0E4E-4944-B0C4-412D212992F3}" type="presParOf" srcId="{CBF477DD-FFAB-472F-9F48-40A2B3A27BD4}" destId="{B5243F18-10BD-4DAB-A633-F246E9027DF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60C84E-E46C-4BBF-A92A-EB9DDAC6E5B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67204DA5-065A-4FFA-9133-5E8DCD41DF47}">
      <dgm:prSet/>
      <dgm:spPr/>
      <dgm:t>
        <a:bodyPr/>
        <a:lstStyle/>
        <a:p>
          <a:r>
            <a:rPr lang="en-AU"/>
            <a:t>Findings</a:t>
          </a:r>
          <a:endParaRPr lang="en-US"/>
        </a:p>
      </dgm:t>
    </dgm:pt>
    <dgm:pt modelId="{AB8726CE-053A-4D84-B62C-B0D6718E866D}" type="parTrans" cxnId="{7BC22205-0414-4928-B4C3-5CBE7E7D342F}">
      <dgm:prSet/>
      <dgm:spPr/>
      <dgm:t>
        <a:bodyPr/>
        <a:lstStyle/>
        <a:p>
          <a:endParaRPr lang="en-US"/>
        </a:p>
      </dgm:t>
    </dgm:pt>
    <dgm:pt modelId="{FF2FDC9C-57EC-486C-8B4C-74021B83698C}" type="sibTrans" cxnId="{7BC22205-0414-4928-B4C3-5CBE7E7D342F}">
      <dgm:prSet/>
      <dgm:spPr/>
      <dgm:t>
        <a:bodyPr/>
        <a:lstStyle/>
        <a:p>
          <a:endParaRPr lang="en-US"/>
        </a:p>
      </dgm:t>
    </dgm:pt>
    <dgm:pt modelId="{86AB4F28-12B3-4635-99EE-12FE8A7ECF00}">
      <dgm:prSet/>
      <dgm:spPr/>
      <dgm:t>
        <a:bodyPr/>
        <a:lstStyle/>
        <a:p>
          <a:r>
            <a:rPr lang="en-AU" b="0" dirty="0"/>
            <a:t>The Court held that even if AFCA found that the refusal to refund premiums was unfair or unreasonable because of a breach of the </a:t>
          </a:r>
          <a:r>
            <a:rPr lang="en-AU" b="0" i="1" dirty="0"/>
            <a:t>Corps Act</a:t>
          </a:r>
          <a:r>
            <a:rPr lang="en-AU" b="0" dirty="0"/>
            <a:t>, it </a:t>
          </a:r>
          <a:r>
            <a:rPr lang="en-AU" b="1" dirty="0"/>
            <a:t>did not </a:t>
          </a:r>
          <a:r>
            <a:rPr lang="en-AU" b="0" dirty="0"/>
            <a:t>follow that AFCA impermissibly exercised judicial power – reaching conclusions or making decisions about legal rights as steps taken whilst making an administrative decision, do not involve the exercise of judicial power.</a:t>
          </a:r>
          <a:endParaRPr lang="en-US" dirty="0"/>
        </a:p>
      </dgm:t>
    </dgm:pt>
    <dgm:pt modelId="{E7860870-4ACD-4EBC-8948-1037BDD1EE92}" type="parTrans" cxnId="{F3778D59-BD4A-41DB-88DC-A506084FC5D4}">
      <dgm:prSet/>
      <dgm:spPr/>
      <dgm:t>
        <a:bodyPr/>
        <a:lstStyle/>
        <a:p>
          <a:endParaRPr lang="en-US"/>
        </a:p>
      </dgm:t>
    </dgm:pt>
    <dgm:pt modelId="{73220C5E-AF5A-43CA-A33A-41D7D74D6B74}" type="sibTrans" cxnId="{F3778D59-BD4A-41DB-88DC-A506084FC5D4}">
      <dgm:prSet/>
      <dgm:spPr/>
      <dgm:t>
        <a:bodyPr/>
        <a:lstStyle/>
        <a:p>
          <a:endParaRPr lang="en-US"/>
        </a:p>
      </dgm:t>
    </dgm:pt>
    <dgm:pt modelId="{8EEBEF10-2534-4493-95CC-068921F76D0F}">
      <dgm:prSet/>
      <dgm:spPr/>
      <dgm:t>
        <a:bodyPr/>
        <a:lstStyle/>
        <a:p>
          <a:endParaRPr lang="en-US"/>
        </a:p>
      </dgm:t>
    </dgm:pt>
    <dgm:pt modelId="{C29D390D-E752-4F29-8722-37045935B1FF}" type="parTrans" cxnId="{88C59F9D-FAD1-4B64-B26E-9D73C2BED5DB}">
      <dgm:prSet/>
      <dgm:spPr/>
      <dgm:t>
        <a:bodyPr/>
        <a:lstStyle/>
        <a:p>
          <a:endParaRPr lang="en-US"/>
        </a:p>
      </dgm:t>
    </dgm:pt>
    <dgm:pt modelId="{0114FB53-0F12-404D-8872-7F62815A33EA}" type="sibTrans" cxnId="{88C59F9D-FAD1-4B64-B26E-9D73C2BED5DB}">
      <dgm:prSet/>
      <dgm:spPr/>
      <dgm:t>
        <a:bodyPr/>
        <a:lstStyle/>
        <a:p>
          <a:endParaRPr lang="en-US"/>
        </a:p>
      </dgm:t>
    </dgm:pt>
    <dgm:pt modelId="{BD02A786-344C-4318-B2EB-4161A9D0EAAC}">
      <dgm:prSet/>
      <dgm:spPr/>
      <dgm:t>
        <a:bodyPr/>
        <a:lstStyle/>
        <a:p>
          <a:r>
            <a:rPr lang="en-AU" b="0"/>
            <a:t>AFCA’s power is to “</a:t>
          </a:r>
          <a:r>
            <a:rPr lang="en-AU" b="0" i="1"/>
            <a:t>consider the operative effect of a trustee’s decisions in relation to a member and determine whether it operates “unfairly or unreasonably or both” in relation to the member</a:t>
          </a:r>
          <a:r>
            <a:rPr lang="en-AU" b="0"/>
            <a:t>.” [184]</a:t>
          </a:r>
          <a:endParaRPr lang="en-US"/>
        </a:p>
      </dgm:t>
    </dgm:pt>
    <dgm:pt modelId="{81032ED0-B243-4CF4-B7CA-5A2BC63E2343}" type="parTrans" cxnId="{B6E58C7F-A30F-471A-8CF3-A10E9F878C5E}">
      <dgm:prSet/>
      <dgm:spPr/>
      <dgm:t>
        <a:bodyPr/>
        <a:lstStyle/>
        <a:p>
          <a:endParaRPr lang="en-AU"/>
        </a:p>
      </dgm:t>
    </dgm:pt>
    <dgm:pt modelId="{E11C325A-E8E4-4C61-A923-94ED6A386B65}" type="sibTrans" cxnId="{B6E58C7F-A30F-471A-8CF3-A10E9F878C5E}">
      <dgm:prSet/>
      <dgm:spPr/>
      <dgm:t>
        <a:bodyPr/>
        <a:lstStyle/>
        <a:p>
          <a:endParaRPr lang="en-AU"/>
        </a:p>
      </dgm:t>
    </dgm:pt>
    <dgm:pt modelId="{49A5B048-400B-469F-899D-D372450A962F}" type="pres">
      <dgm:prSet presAssocID="{6C60C84E-E46C-4BBF-A92A-EB9DDAC6E5B6}" presName="linear" presStyleCnt="0">
        <dgm:presLayoutVars>
          <dgm:animLvl val="lvl"/>
          <dgm:resizeHandles val="exact"/>
        </dgm:presLayoutVars>
      </dgm:prSet>
      <dgm:spPr/>
    </dgm:pt>
    <dgm:pt modelId="{C6C540EB-5435-46DA-9553-2CF5C63BBC9B}" type="pres">
      <dgm:prSet presAssocID="{67204DA5-065A-4FFA-9133-5E8DCD41DF47}" presName="parentText" presStyleLbl="node1" presStyleIdx="0" presStyleCnt="1" custLinFactNeighborY="-10067">
        <dgm:presLayoutVars>
          <dgm:chMax val="0"/>
          <dgm:bulletEnabled val="1"/>
        </dgm:presLayoutVars>
      </dgm:prSet>
      <dgm:spPr/>
    </dgm:pt>
    <dgm:pt modelId="{7A298BE4-B73D-4150-9B75-7F4788C197A6}" type="pres">
      <dgm:prSet presAssocID="{67204DA5-065A-4FFA-9133-5E8DCD41DF47}" presName="childText" presStyleLbl="revTx" presStyleIdx="0" presStyleCnt="1">
        <dgm:presLayoutVars>
          <dgm:bulletEnabled val="1"/>
        </dgm:presLayoutVars>
      </dgm:prSet>
      <dgm:spPr/>
    </dgm:pt>
  </dgm:ptLst>
  <dgm:cxnLst>
    <dgm:cxn modelId="{7BC22205-0414-4928-B4C3-5CBE7E7D342F}" srcId="{6C60C84E-E46C-4BBF-A92A-EB9DDAC6E5B6}" destId="{67204DA5-065A-4FFA-9133-5E8DCD41DF47}" srcOrd="0" destOrd="0" parTransId="{AB8726CE-053A-4D84-B62C-B0D6718E866D}" sibTransId="{FF2FDC9C-57EC-486C-8B4C-74021B83698C}"/>
    <dgm:cxn modelId="{E7165F47-8E69-4DD3-8AF1-F6426DD903E0}" type="presOf" srcId="{8EEBEF10-2534-4493-95CC-068921F76D0F}" destId="{7A298BE4-B73D-4150-9B75-7F4788C197A6}" srcOrd="0" destOrd="2" presId="urn:microsoft.com/office/officeart/2005/8/layout/vList2"/>
    <dgm:cxn modelId="{A72FFA4C-D741-4D08-BC1F-EF62AE4D4266}" type="presOf" srcId="{86AB4F28-12B3-4635-99EE-12FE8A7ECF00}" destId="{7A298BE4-B73D-4150-9B75-7F4788C197A6}" srcOrd="0" destOrd="0" presId="urn:microsoft.com/office/officeart/2005/8/layout/vList2"/>
    <dgm:cxn modelId="{F3778D59-BD4A-41DB-88DC-A506084FC5D4}" srcId="{67204DA5-065A-4FFA-9133-5E8DCD41DF47}" destId="{86AB4F28-12B3-4635-99EE-12FE8A7ECF00}" srcOrd="0" destOrd="0" parTransId="{E7860870-4ACD-4EBC-8948-1037BDD1EE92}" sibTransId="{73220C5E-AF5A-43CA-A33A-41D7D74D6B74}"/>
    <dgm:cxn modelId="{B6E58C7F-A30F-471A-8CF3-A10E9F878C5E}" srcId="{67204DA5-065A-4FFA-9133-5E8DCD41DF47}" destId="{BD02A786-344C-4318-B2EB-4161A9D0EAAC}" srcOrd="1" destOrd="0" parTransId="{81032ED0-B243-4CF4-B7CA-5A2BC63E2343}" sibTransId="{E11C325A-E8E4-4C61-A923-94ED6A386B65}"/>
    <dgm:cxn modelId="{88C59F9D-FAD1-4B64-B26E-9D73C2BED5DB}" srcId="{67204DA5-065A-4FFA-9133-5E8DCD41DF47}" destId="{8EEBEF10-2534-4493-95CC-068921F76D0F}" srcOrd="2" destOrd="0" parTransId="{C29D390D-E752-4F29-8722-37045935B1FF}" sibTransId="{0114FB53-0F12-404D-8872-7F62815A33EA}"/>
    <dgm:cxn modelId="{99DB7AB9-3658-4D21-963A-60A1D2405DFF}" type="presOf" srcId="{67204DA5-065A-4FFA-9133-5E8DCD41DF47}" destId="{C6C540EB-5435-46DA-9553-2CF5C63BBC9B}" srcOrd="0" destOrd="0" presId="urn:microsoft.com/office/officeart/2005/8/layout/vList2"/>
    <dgm:cxn modelId="{F7C306BD-E35F-418F-A3EC-620391E160F6}" type="presOf" srcId="{6C60C84E-E46C-4BBF-A92A-EB9DDAC6E5B6}" destId="{49A5B048-400B-469F-899D-D372450A962F}" srcOrd="0" destOrd="0" presId="urn:microsoft.com/office/officeart/2005/8/layout/vList2"/>
    <dgm:cxn modelId="{76DE00CA-34C5-42AB-B701-E3C5F63B3431}" type="presOf" srcId="{BD02A786-344C-4318-B2EB-4161A9D0EAAC}" destId="{7A298BE4-B73D-4150-9B75-7F4788C197A6}" srcOrd="0" destOrd="1" presId="urn:microsoft.com/office/officeart/2005/8/layout/vList2"/>
    <dgm:cxn modelId="{7291EE09-BC6D-44DD-A15B-BA94714F9FD9}" type="presParOf" srcId="{49A5B048-400B-469F-899D-D372450A962F}" destId="{C6C540EB-5435-46DA-9553-2CF5C63BBC9B}" srcOrd="0" destOrd="0" presId="urn:microsoft.com/office/officeart/2005/8/layout/vList2"/>
    <dgm:cxn modelId="{27D7746C-D615-44DD-BCE0-372FE2FCD0BE}" type="presParOf" srcId="{49A5B048-400B-469F-899D-D372450A962F}" destId="{7A298BE4-B73D-4150-9B75-7F4788C197A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95D6EB-60D6-41AC-8D13-8B418C1C95A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5DEA769-B09D-493A-947C-EA8D91C43C1D}">
      <dgm:prSet/>
      <dgm:spPr/>
      <dgm:t>
        <a:bodyPr/>
        <a:lstStyle/>
        <a:p>
          <a:r>
            <a:rPr lang="en-AU"/>
            <a:t>Storm damage to a home in February 2022</a:t>
          </a:r>
          <a:endParaRPr lang="en-US"/>
        </a:p>
      </dgm:t>
    </dgm:pt>
    <dgm:pt modelId="{BA82CF0B-3AAA-43C4-840B-3FF04D377964}" type="parTrans" cxnId="{B547A751-284C-412A-B639-E2350699D92B}">
      <dgm:prSet/>
      <dgm:spPr/>
      <dgm:t>
        <a:bodyPr/>
        <a:lstStyle/>
        <a:p>
          <a:endParaRPr lang="en-US"/>
        </a:p>
      </dgm:t>
    </dgm:pt>
    <dgm:pt modelId="{CEBC7421-00F4-4D44-8F2C-579BE75ED419}" type="sibTrans" cxnId="{B547A751-284C-412A-B639-E2350699D92B}">
      <dgm:prSet/>
      <dgm:spPr/>
      <dgm:t>
        <a:bodyPr/>
        <a:lstStyle/>
        <a:p>
          <a:endParaRPr lang="en-US"/>
        </a:p>
      </dgm:t>
    </dgm:pt>
    <dgm:pt modelId="{B6DF1266-19E5-4C72-87B5-E9FB5B380CE4}">
      <dgm:prSet/>
      <dgm:spPr/>
      <dgm:t>
        <a:bodyPr/>
        <a:lstStyle/>
        <a:p>
          <a:r>
            <a:rPr lang="en-AU"/>
            <a:t>Claim accepted in 2024 - insurer paid a cash settlement for the contents, and had started repairs on the home in August 2024</a:t>
          </a:r>
          <a:endParaRPr lang="en-US"/>
        </a:p>
      </dgm:t>
    </dgm:pt>
    <dgm:pt modelId="{C49EACF3-F7DB-42E3-AEE4-A6D43AAF9753}" type="parTrans" cxnId="{52CFFACD-57C2-46EE-A01B-F891680D1C8A}">
      <dgm:prSet/>
      <dgm:spPr/>
      <dgm:t>
        <a:bodyPr/>
        <a:lstStyle/>
        <a:p>
          <a:endParaRPr lang="en-US"/>
        </a:p>
      </dgm:t>
    </dgm:pt>
    <dgm:pt modelId="{FAF34148-2F5F-44B7-B1E1-0BF828D54AED}" type="sibTrans" cxnId="{52CFFACD-57C2-46EE-A01B-F891680D1C8A}">
      <dgm:prSet/>
      <dgm:spPr/>
      <dgm:t>
        <a:bodyPr/>
        <a:lstStyle/>
        <a:p>
          <a:endParaRPr lang="en-US"/>
        </a:p>
      </dgm:t>
    </dgm:pt>
    <dgm:pt modelId="{44688876-7399-466B-BBE5-0215B71BCB2B}">
      <dgm:prSet/>
      <dgm:spPr/>
      <dgm:t>
        <a:bodyPr/>
        <a:lstStyle/>
        <a:p>
          <a:r>
            <a:rPr lang="en-AU"/>
            <a:t>Insurer then decided it also wanted to cash settle the outstanding repairs because of a breakdown in the relationship between the insured and the appointed builder</a:t>
          </a:r>
          <a:endParaRPr lang="en-US"/>
        </a:p>
      </dgm:t>
    </dgm:pt>
    <dgm:pt modelId="{8F6FD84D-A798-4CA9-85A2-86EC3BAE0225}" type="parTrans" cxnId="{FAA0D79A-F86C-4396-A249-3E49BB3D71D1}">
      <dgm:prSet/>
      <dgm:spPr/>
      <dgm:t>
        <a:bodyPr/>
        <a:lstStyle/>
        <a:p>
          <a:endParaRPr lang="en-US"/>
        </a:p>
      </dgm:t>
    </dgm:pt>
    <dgm:pt modelId="{8A5C3347-3870-495F-AC35-39F2267AB0A6}" type="sibTrans" cxnId="{FAA0D79A-F86C-4396-A249-3E49BB3D71D1}">
      <dgm:prSet/>
      <dgm:spPr/>
      <dgm:t>
        <a:bodyPr/>
        <a:lstStyle/>
        <a:p>
          <a:endParaRPr lang="en-US"/>
        </a:p>
      </dgm:t>
    </dgm:pt>
    <dgm:pt modelId="{160EC507-500A-4208-8489-29280CFAB3C1}">
      <dgm:prSet/>
      <dgm:spPr/>
      <dgm:t>
        <a:bodyPr/>
        <a:lstStyle/>
        <a:p>
          <a:r>
            <a:rPr lang="en-AU"/>
            <a:t>AFCA was not satisfied that the insurer’s approach was fair and reasonable – must complete the remaining repairs, remediate mould damage, pay emergency accommodation and pay non-financial loss of $6,300</a:t>
          </a:r>
          <a:endParaRPr lang="en-US"/>
        </a:p>
      </dgm:t>
    </dgm:pt>
    <dgm:pt modelId="{C865EB78-2B99-4184-B3FE-49E40C0CA87F}" type="parTrans" cxnId="{CD3D64CD-1DF2-47D8-8E3C-F7CA0C4C2489}">
      <dgm:prSet/>
      <dgm:spPr/>
      <dgm:t>
        <a:bodyPr/>
        <a:lstStyle/>
        <a:p>
          <a:endParaRPr lang="en-US"/>
        </a:p>
      </dgm:t>
    </dgm:pt>
    <dgm:pt modelId="{32371E13-36C2-4243-9BEB-6E0E9DAAC10C}" type="sibTrans" cxnId="{CD3D64CD-1DF2-47D8-8E3C-F7CA0C4C2489}">
      <dgm:prSet/>
      <dgm:spPr/>
      <dgm:t>
        <a:bodyPr/>
        <a:lstStyle/>
        <a:p>
          <a:endParaRPr lang="en-US"/>
        </a:p>
      </dgm:t>
    </dgm:pt>
    <dgm:pt modelId="{8293551B-E77D-4432-B3CB-6FCE53A9AC78}" type="pres">
      <dgm:prSet presAssocID="{3895D6EB-60D6-41AC-8D13-8B418C1C95AC}" presName="root" presStyleCnt="0">
        <dgm:presLayoutVars>
          <dgm:dir/>
          <dgm:resizeHandles val="exact"/>
        </dgm:presLayoutVars>
      </dgm:prSet>
      <dgm:spPr/>
    </dgm:pt>
    <dgm:pt modelId="{D68F327D-D5F6-48E2-9ED0-6D2BD2CD33BA}" type="pres">
      <dgm:prSet presAssocID="{45DEA769-B09D-493A-947C-EA8D91C43C1D}" presName="compNode" presStyleCnt="0"/>
      <dgm:spPr/>
    </dgm:pt>
    <dgm:pt modelId="{7792D149-22FA-43A7-A4A7-12D854A4F97D}" type="pres">
      <dgm:prSet presAssocID="{45DEA769-B09D-493A-947C-EA8D91C43C1D}" presName="bgRect" presStyleLbl="bgShp" presStyleIdx="0" presStyleCnt="4"/>
      <dgm:spPr/>
    </dgm:pt>
    <dgm:pt modelId="{907AB667-C8E5-4259-BDBD-F071240D5010}" type="pres">
      <dgm:prSet presAssocID="{45DEA769-B09D-493A-947C-EA8D91C43C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A085C1ED-8304-404D-8327-5B1B7CA629AD}" type="pres">
      <dgm:prSet presAssocID="{45DEA769-B09D-493A-947C-EA8D91C43C1D}" presName="spaceRect" presStyleCnt="0"/>
      <dgm:spPr/>
    </dgm:pt>
    <dgm:pt modelId="{7094A473-56B3-4477-AB17-20AB890B13F4}" type="pres">
      <dgm:prSet presAssocID="{45DEA769-B09D-493A-947C-EA8D91C43C1D}" presName="parTx" presStyleLbl="revTx" presStyleIdx="0" presStyleCnt="4">
        <dgm:presLayoutVars>
          <dgm:chMax val="0"/>
          <dgm:chPref val="0"/>
        </dgm:presLayoutVars>
      </dgm:prSet>
      <dgm:spPr/>
    </dgm:pt>
    <dgm:pt modelId="{853C878C-052F-446F-8719-4DE28AC99AAC}" type="pres">
      <dgm:prSet presAssocID="{CEBC7421-00F4-4D44-8F2C-579BE75ED419}" presName="sibTrans" presStyleCnt="0"/>
      <dgm:spPr/>
    </dgm:pt>
    <dgm:pt modelId="{97500264-8395-4DCA-935A-833320D01461}" type="pres">
      <dgm:prSet presAssocID="{B6DF1266-19E5-4C72-87B5-E9FB5B380CE4}" presName="compNode" presStyleCnt="0"/>
      <dgm:spPr/>
    </dgm:pt>
    <dgm:pt modelId="{633016CC-1986-4C57-A06C-0F104B9E7540}" type="pres">
      <dgm:prSet presAssocID="{B6DF1266-19E5-4C72-87B5-E9FB5B380CE4}" presName="bgRect" presStyleLbl="bgShp" presStyleIdx="1" presStyleCnt="4"/>
      <dgm:spPr/>
    </dgm:pt>
    <dgm:pt modelId="{DA928299-390F-4F5F-B100-56E44B7D9A14}" type="pres">
      <dgm:prSet presAssocID="{B6DF1266-19E5-4C72-87B5-E9FB5B380CE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ADD6B36-DF1F-4C2D-B2B9-57FF0DB2E3E1}" type="pres">
      <dgm:prSet presAssocID="{B6DF1266-19E5-4C72-87B5-E9FB5B380CE4}" presName="spaceRect" presStyleCnt="0"/>
      <dgm:spPr/>
    </dgm:pt>
    <dgm:pt modelId="{449DBA5E-A288-4E15-A28A-BB7AC0473EEF}" type="pres">
      <dgm:prSet presAssocID="{B6DF1266-19E5-4C72-87B5-E9FB5B380CE4}" presName="parTx" presStyleLbl="revTx" presStyleIdx="1" presStyleCnt="4">
        <dgm:presLayoutVars>
          <dgm:chMax val="0"/>
          <dgm:chPref val="0"/>
        </dgm:presLayoutVars>
      </dgm:prSet>
      <dgm:spPr/>
    </dgm:pt>
    <dgm:pt modelId="{F6CF1DE9-9054-4E35-BFDD-8CDB680ABDB9}" type="pres">
      <dgm:prSet presAssocID="{FAF34148-2F5F-44B7-B1E1-0BF828D54AED}" presName="sibTrans" presStyleCnt="0"/>
      <dgm:spPr/>
    </dgm:pt>
    <dgm:pt modelId="{546641F4-D34D-4A2D-AB2B-E09BE8D635B4}" type="pres">
      <dgm:prSet presAssocID="{44688876-7399-466B-BBE5-0215B71BCB2B}" presName="compNode" presStyleCnt="0"/>
      <dgm:spPr/>
    </dgm:pt>
    <dgm:pt modelId="{90CEBEC0-D4FF-406A-8C61-858DA7EE3231}" type="pres">
      <dgm:prSet presAssocID="{44688876-7399-466B-BBE5-0215B71BCB2B}" presName="bgRect" presStyleLbl="bgShp" presStyleIdx="2" presStyleCnt="4"/>
      <dgm:spPr/>
    </dgm:pt>
    <dgm:pt modelId="{252FA092-CB22-4EE4-8224-FF736D2C1922}" type="pres">
      <dgm:prSet presAssocID="{44688876-7399-466B-BBE5-0215B71BCB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178566DE-711E-4AFD-8082-B3062F47D465}" type="pres">
      <dgm:prSet presAssocID="{44688876-7399-466B-BBE5-0215B71BCB2B}" presName="spaceRect" presStyleCnt="0"/>
      <dgm:spPr/>
    </dgm:pt>
    <dgm:pt modelId="{1AFFDBD4-04DD-460D-9760-1012C07F06AF}" type="pres">
      <dgm:prSet presAssocID="{44688876-7399-466B-BBE5-0215B71BCB2B}" presName="parTx" presStyleLbl="revTx" presStyleIdx="2" presStyleCnt="4">
        <dgm:presLayoutVars>
          <dgm:chMax val="0"/>
          <dgm:chPref val="0"/>
        </dgm:presLayoutVars>
      </dgm:prSet>
      <dgm:spPr/>
    </dgm:pt>
    <dgm:pt modelId="{15160768-7A85-47E0-9BA4-D1FE35D2CC76}" type="pres">
      <dgm:prSet presAssocID="{8A5C3347-3870-495F-AC35-39F2267AB0A6}" presName="sibTrans" presStyleCnt="0"/>
      <dgm:spPr/>
    </dgm:pt>
    <dgm:pt modelId="{47B3C945-F15B-421B-A92E-FDB48144D3FC}" type="pres">
      <dgm:prSet presAssocID="{160EC507-500A-4208-8489-29280CFAB3C1}" presName="compNode" presStyleCnt="0"/>
      <dgm:spPr/>
    </dgm:pt>
    <dgm:pt modelId="{99843604-EBB3-4139-9292-50389685DA54}" type="pres">
      <dgm:prSet presAssocID="{160EC507-500A-4208-8489-29280CFAB3C1}" presName="bgRect" presStyleLbl="bgShp" presStyleIdx="3" presStyleCnt="4"/>
      <dgm:spPr/>
    </dgm:pt>
    <dgm:pt modelId="{2DA870E2-D3B7-4745-819D-E955462ED596}" type="pres">
      <dgm:prSet presAssocID="{160EC507-500A-4208-8489-29280CFAB3C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amond"/>
        </a:ext>
      </dgm:extLst>
    </dgm:pt>
    <dgm:pt modelId="{8C60C3F6-F025-466A-B7F8-E0174497641D}" type="pres">
      <dgm:prSet presAssocID="{160EC507-500A-4208-8489-29280CFAB3C1}" presName="spaceRect" presStyleCnt="0"/>
      <dgm:spPr/>
    </dgm:pt>
    <dgm:pt modelId="{EE7A57FB-6306-4C62-AD5A-F4ECD7A78230}" type="pres">
      <dgm:prSet presAssocID="{160EC507-500A-4208-8489-29280CFAB3C1}" presName="parTx" presStyleLbl="revTx" presStyleIdx="3" presStyleCnt="4">
        <dgm:presLayoutVars>
          <dgm:chMax val="0"/>
          <dgm:chPref val="0"/>
        </dgm:presLayoutVars>
      </dgm:prSet>
      <dgm:spPr/>
    </dgm:pt>
  </dgm:ptLst>
  <dgm:cxnLst>
    <dgm:cxn modelId="{EF327A42-B8CF-4AF0-B9E2-C05201015828}" type="presOf" srcId="{160EC507-500A-4208-8489-29280CFAB3C1}" destId="{EE7A57FB-6306-4C62-AD5A-F4ECD7A78230}" srcOrd="0" destOrd="0" presId="urn:microsoft.com/office/officeart/2018/2/layout/IconVerticalSolidList"/>
    <dgm:cxn modelId="{24F6CC63-571E-4D0B-B18D-0ED8F253E0DA}" type="presOf" srcId="{B6DF1266-19E5-4C72-87B5-E9FB5B380CE4}" destId="{449DBA5E-A288-4E15-A28A-BB7AC0473EEF}" srcOrd="0" destOrd="0" presId="urn:microsoft.com/office/officeart/2018/2/layout/IconVerticalSolidList"/>
    <dgm:cxn modelId="{B547A751-284C-412A-B639-E2350699D92B}" srcId="{3895D6EB-60D6-41AC-8D13-8B418C1C95AC}" destId="{45DEA769-B09D-493A-947C-EA8D91C43C1D}" srcOrd="0" destOrd="0" parTransId="{BA82CF0B-3AAA-43C4-840B-3FF04D377964}" sibTransId="{CEBC7421-00F4-4D44-8F2C-579BE75ED419}"/>
    <dgm:cxn modelId="{A998A881-10A8-4B1C-BB24-4B3AC1BE6B5A}" type="presOf" srcId="{44688876-7399-466B-BBE5-0215B71BCB2B}" destId="{1AFFDBD4-04DD-460D-9760-1012C07F06AF}" srcOrd="0" destOrd="0" presId="urn:microsoft.com/office/officeart/2018/2/layout/IconVerticalSolidList"/>
    <dgm:cxn modelId="{FAA0D79A-F86C-4396-A249-3E49BB3D71D1}" srcId="{3895D6EB-60D6-41AC-8D13-8B418C1C95AC}" destId="{44688876-7399-466B-BBE5-0215B71BCB2B}" srcOrd="2" destOrd="0" parTransId="{8F6FD84D-A798-4CA9-85A2-86EC3BAE0225}" sibTransId="{8A5C3347-3870-495F-AC35-39F2267AB0A6}"/>
    <dgm:cxn modelId="{7755359B-96BC-4600-9723-0A7BBEB2C944}" type="presOf" srcId="{45DEA769-B09D-493A-947C-EA8D91C43C1D}" destId="{7094A473-56B3-4477-AB17-20AB890B13F4}" srcOrd="0" destOrd="0" presId="urn:microsoft.com/office/officeart/2018/2/layout/IconVerticalSolidList"/>
    <dgm:cxn modelId="{CD3D64CD-1DF2-47D8-8E3C-F7CA0C4C2489}" srcId="{3895D6EB-60D6-41AC-8D13-8B418C1C95AC}" destId="{160EC507-500A-4208-8489-29280CFAB3C1}" srcOrd="3" destOrd="0" parTransId="{C865EB78-2B99-4184-B3FE-49E40C0CA87F}" sibTransId="{32371E13-36C2-4243-9BEB-6E0E9DAAC10C}"/>
    <dgm:cxn modelId="{52CFFACD-57C2-46EE-A01B-F891680D1C8A}" srcId="{3895D6EB-60D6-41AC-8D13-8B418C1C95AC}" destId="{B6DF1266-19E5-4C72-87B5-E9FB5B380CE4}" srcOrd="1" destOrd="0" parTransId="{C49EACF3-F7DB-42E3-AEE4-A6D43AAF9753}" sibTransId="{FAF34148-2F5F-44B7-B1E1-0BF828D54AED}"/>
    <dgm:cxn modelId="{CA3DF1F0-470A-4EFE-A517-7AAE6747956B}" type="presOf" srcId="{3895D6EB-60D6-41AC-8D13-8B418C1C95AC}" destId="{8293551B-E77D-4432-B3CB-6FCE53A9AC78}" srcOrd="0" destOrd="0" presId="urn:microsoft.com/office/officeart/2018/2/layout/IconVerticalSolidList"/>
    <dgm:cxn modelId="{EA3C1398-C42A-4D1F-BC50-DB6AB1EDE9DB}" type="presParOf" srcId="{8293551B-E77D-4432-B3CB-6FCE53A9AC78}" destId="{D68F327D-D5F6-48E2-9ED0-6D2BD2CD33BA}" srcOrd="0" destOrd="0" presId="urn:microsoft.com/office/officeart/2018/2/layout/IconVerticalSolidList"/>
    <dgm:cxn modelId="{FA15BC4B-FE34-45C3-A73A-61FCB694B932}" type="presParOf" srcId="{D68F327D-D5F6-48E2-9ED0-6D2BD2CD33BA}" destId="{7792D149-22FA-43A7-A4A7-12D854A4F97D}" srcOrd="0" destOrd="0" presId="urn:microsoft.com/office/officeart/2018/2/layout/IconVerticalSolidList"/>
    <dgm:cxn modelId="{1A7426E3-3F1D-4959-A3BD-AE3E2B8D6929}" type="presParOf" srcId="{D68F327D-D5F6-48E2-9ED0-6D2BD2CD33BA}" destId="{907AB667-C8E5-4259-BDBD-F071240D5010}" srcOrd="1" destOrd="0" presId="urn:microsoft.com/office/officeart/2018/2/layout/IconVerticalSolidList"/>
    <dgm:cxn modelId="{97E071FF-0337-4AFC-8C0E-F12F026CF8BD}" type="presParOf" srcId="{D68F327D-D5F6-48E2-9ED0-6D2BD2CD33BA}" destId="{A085C1ED-8304-404D-8327-5B1B7CA629AD}" srcOrd="2" destOrd="0" presId="urn:microsoft.com/office/officeart/2018/2/layout/IconVerticalSolidList"/>
    <dgm:cxn modelId="{A706E28C-E820-4FC9-8867-3DDCC0337AF8}" type="presParOf" srcId="{D68F327D-D5F6-48E2-9ED0-6D2BD2CD33BA}" destId="{7094A473-56B3-4477-AB17-20AB890B13F4}" srcOrd="3" destOrd="0" presId="urn:microsoft.com/office/officeart/2018/2/layout/IconVerticalSolidList"/>
    <dgm:cxn modelId="{F314301C-E1E0-4C33-B3A4-9738595299F1}" type="presParOf" srcId="{8293551B-E77D-4432-B3CB-6FCE53A9AC78}" destId="{853C878C-052F-446F-8719-4DE28AC99AAC}" srcOrd="1" destOrd="0" presId="urn:microsoft.com/office/officeart/2018/2/layout/IconVerticalSolidList"/>
    <dgm:cxn modelId="{FB34BADE-E750-4FB9-97E4-08CBA3556987}" type="presParOf" srcId="{8293551B-E77D-4432-B3CB-6FCE53A9AC78}" destId="{97500264-8395-4DCA-935A-833320D01461}" srcOrd="2" destOrd="0" presId="urn:microsoft.com/office/officeart/2018/2/layout/IconVerticalSolidList"/>
    <dgm:cxn modelId="{CE8E4A9F-F818-4226-9DF7-06657AF3BCC4}" type="presParOf" srcId="{97500264-8395-4DCA-935A-833320D01461}" destId="{633016CC-1986-4C57-A06C-0F104B9E7540}" srcOrd="0" destOrd="0" presId="urn:microsoft.com/office/officeart/2018/2/layout/IconVerticalSolidList"/>
    <dgm:cxn modelId="{82C461A2-CE92-4E5B-817B-B94E70F1411E}" type="presParOf" srcId="{97500264-8395-4DCA-935A-833320D01461}" destId="{DA928299-390F-4F5F-B100-56E44B7D9A14}" srcOrd="1" destOrd="0" presId="urn:microsoft.com/office/officeart/2018/2/layout/IconVerticalSolidList"/>
    <dgm:cxn modelId="{E4EE18FC-7D2D-42FB-96B6-AF23848B5E6D}" type="presParOf" srcId="{97500264-8395-4DCA-935A-833320D01461}" destId="{9ADD6B36-DF1F-4C2D-B2B9-57FF0DB2E3E1}" srcOrd="2" destOrd="0" presId="urn:microsoft.com/office/officeart/2018/2/layout/IconVerticalSolidList"/>
    <dgm:cxn modelId="{664892F1-2050-4122-AB17-5AE583513B4C}" type="presParOf" srcId="{97500264-8395-4DCA-935A-833320D01461}" destId="{449DBA5E-A288-4E15-A28A-BB7AC0473EEF}" srcOrd="3" destOrd="0" presId="urn:microsoft.com/office/officeart/2018/2/layout/IconVerticalSolidList"/>
    <dgm:cxn modelId="{64E713CE-FA51-480C-800F-026BDAAD525D}" type="presParOf" srcId="{8293551B-E77D-4432-B3CB-6FCE53A9AC78}" destId="{F6CF1DE9-9054-4E35-BFDD-8CDB680ABDB9}" srcOrd="3" destOrd="0" presId="urn:microsoft.com/office/officeart/2018/2/layout/IconVerticalSolidList"/>
    <dgm:cxn modelId="{55330DD9-BAFC-4ED9-9348-70316763B4DB}" type="presParOf" srcId="{8293551B-E77D-4432-B3CB-6FCE53A9AC78}" destId="{546641F4-D34D-4A2D-AB2B-E09BE8D635B4}" srcOrd="4" destOrd="0" presId="urn:microsoft.com/office/officeart/2018/2/layout/IconVerticalSolidList"/>
    <dgm:cxn modelId="{A312729B-C825-43A7-9A4C-4FFC15EC2FEE}" type="presParOf" srcId="{546641F4-D34D-4A2D-AB2B-E09BE8D635B4}" destId="{90CEBEC0-D4FF-406A-8C61-858DA7EE3231}" srcOrd="0" destOrd="0" presId="urn:microsoft.com/office/officeart/2018/2/layout/IconVerticalSolidList"/>
    <dgm:cxn modelId="{DA99C973-3EC2-4935-914A-BEC8A3196990}" type="presParOf" srcId="{546641F4-D34D-4A2D-AB2B-E09BE8D635B4}" destId="{252FA092-CB22-4EE4-8224-FF736D2C1922}" srcOrd="1" destOrd="0" presId="urn:microsoft.com/office/officeart/2018/2/layout/IconVerticalSolidList"/>
    <dgm:cxn modelId="{F5F7CF44-F0AE-48E5-BAF6-F5533AF53F63}" type="presParOf" srcId="{546641F4-D34D-4A2D-AB2B-E09BE8D635B4}" destId="{178566DE-711E-4AFD-8082-B3062F47D465}" srcOrd="2" destOrd="0" presId="urn:microsoft.com/office/officeart/2018/2/layout/IconVerticalSolidList"/>
    <dgm:cxn modelId="{3AEDBF7F-51D5-4A3F-A735-5D9BD27D4740}" type="presParOf" srcId="{546641F4-D34D-4A2D-AB2B-E09BE8D635B4}" destId="{1AFFDBD4-04DD-460D-9760-1012C07F06AF}" srcOrd="3" destOrd="0" presId="urn:microsoft.com/office/officeart/2018/2/layout/IconVerticalSolidList"/>
    <dgm:cxn modelId="{98A623E0-575C-44E8-B94C-D0B658B13736}" type="presParOf" srcId="{8293551B-E77D-4432-B3CB-6FCE53A9AC78}" destId="{15160768-7A85-47E0-9BA4-D1FE35D2CC76}" srcOrd="5" destOrd="0" presId="urn:microsoft.com/office/officeart/2018/2/layout/IconVerticalSolidList"/>
    <dgm:cxn modelId="{D40EE2A5-D1CE-43A2-8E7E-31251CBF5E31}" type="presParOf" srcId="{8293551B-E77D-4432-B3CB-6FCE53A9AC78}" destId="{47B3C945-F15B-421B-A92E-FDB48144D3FC}" srcOrd="6" destOrd="0" presId="urn:microsoft.com/office/officeart/2018/2/layout/IconVerticalSolidList"/>
    <dgm:cxn modelId="{A0D8DF42-568B-4A19-BEF8-BA67431B7136}" type="presParOf" srcId="{47B3C945-F15B-421B-A92E-FDB48144D3FC}" destId="{99843604-EBB3-4139-9292-50389685DA54}" srcOrd="0" destOrd="0" presId="urn:microsoft.com/office/officeart/2018/2/layout/IconVerticalSolidList"/>
    <dgm:cxn modelId="{959EF90A-3F41-4D56-802F-0CCC3157DD5D}" type="presParOf" srcId="{47B3C945-F15B-421B-A92E-FDB48144D3FC}" destId="{2DA870E2-D3B7-4745-819D-E955462ED596}" srcOrd="1" destOrd="0" presId="urn:microsoft.com/office/officeart/2018/2/layout/IconVerticalSolidList"/>
    <dgm:cxn modelId="{7DEB23BD-42D9-4DCF-BD27-87C5B5C8409F}" type="presParOf" srcId="{47B3C945-F15B-421B-A92E-FDB48144D3FC}" destId="{8C60C3F6-F025-466A-B7F8-E0174497641D}" srcOrd="2" destOrd="0" presId="urn:microsoft.com/office/officeart/2018/2/layout/IconVerticalSolidList"/>
    <dgm:cxn modelId="{476245CB-5256-403C-BDED-D06217F90173}" type="presParOf" srcId="{47B3C945-F15B-421B-A92E-FDB48144D3FC}" destId="{EE7A57FB-6306-4C62-AD5A-F4ECD7A7823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299E9A-3824-4CC0-9F9A-7336551A4C6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42697B9-7988-4731-A51E-3B36059D4400}">
      <dgm:prSet/>
      <dgm:spPr/>
      <dgm:t>
        <a:bodyPr/>
        <a:lstStyle/>
        <a:p>
          <a:r>
            <a:rPr lang="en-AU" b="0"/>
            <a:t>AFCA is a curious beast – part statute, part tripartite contract and empowered to make decisions with often profound impacts on consumers (without exercising judicial power)</a:t>
          </a:r>
          <a:endParaRPr lang="en-US"/>
        </a:p>
      </dgm:t>
    </dgm:pt>
    <dgm:pt modelId="{95513882-502A-4EAC-9887-81C9FC69E444}" type="parTrans" cxnId="{2CB4432B-169E-40E7-94D9-79138627B752}">
      <dgm:prSet/>
      <dgm:spPr/>
      <dgm:t>
        <a:bodyPr/>
        <a:lstStyle/>
        <a:p>
          <a:endParaRPr lang="en-US"/>
        </a:p>
      </dgm:t>
    </dgm:pt>
    <dgm:pt modelId="{40803A0E-9C29-4214-8FD7-8ED18227E389}" type="sibTrans" cxnId="{2CB4432B-169E-40E7-94D9-79138627B752}">
      <dgm:prSet phldrT="1" phldr="0"/>
      <dgm:spPr/>
      <dgm:t>
        <a:bodyPr/>
        <a:lstStyle/>
        <a:p>
          <a:endParaRPr lang="en-US"/>
        </a:p>
      </dgm:t>
    </dgm:pt>
    <dgm:pt modelId="{24977597-2149-4AFC-AC05-33E5B3C2492F}">
      <dgm:prSet/>
      <dgm:spPr/>
      <dgm:t>
        <a:bodyPr/>
        <a:lstStyle/>
        <a:p>
          <a:r>
            <a:rPr lang="en-AU" b="0" dirty="0"/>
            <a:t>Life insurance disputes only account for a small proportion of AFCA’s overall work – many more GI disputes on AFCA’s plate.</a:t>
          </a:r>
          <a:endParaRPr lang="en-US" dirty="0"/>
        </a:p>
      </dgm:t>
    </dgm:pt>
    <dgm:pt modelId="{CD77A037-5539-4818-B0D2-35EEA6F2F0A1}" type="parTrans" cxnId="{BF8372A2-CBB6-4BF0-BBBE-2DF6306F8585}">
      <dgm:prSet/>
      <dgm:spPr/>
      <dgm:t>
        <a:bodyPr/>
        <a:lstStyle/>
        <a:p>
          <a:endParaRPr lang="en-US"/>
        </a:p>
      </dgm:t>
    </dgm:pt>
    <dgm:pt modelId="{E635931B-4302-42D9-98B0-EB5E9A4CCD32}" type="sibTrans" cxnId="{BF8372A2-CBB6-4BF0-BBBE-2DF6306F8585}">
      <dgm:prSet phldrT="2" phldr="0"/>
      <dgm:spPr/>
      <dgm:t>
        <a:bodyPr/>
        <a:lstStyle/>
        <a:p>
          <a:endParaRPr lang="en-US"/>
        </a:p>
      </dgm:t>
    </dgm:pt>
    <dgm:pt modelId="{0B4F994A-D481-46EC-BA10-626F5496A207}">
      <dgm:prSet/>
      <dgm:spPr/>
      <dgm:t>
        <a:bodyPr/>
        <a:lstStyle/>
        <a:p>
          <a:r>
            <a:rPr lang="en-AU" b="0"/>
            <a:t>AFCA can be an effective dispute resolution forum for consumers, particularly where amount in dispute makes it difficult to litigate and with unfair and unreasonable conduct by general insurers</a:t>
          </a:r>
          <a:endParaRPr lang="en-US"/>
        </a:p>
      </dgm:t>
    </dgm:pt>
    <dgm:pt modelId="{B68FA604-F815-43F1-BE8F-5E653ACDBCCE}" type="parTrans" cxnId="{3B26229B-79DC-41B9-AAA3-D0130C3A1980}">
      <dgm:prSet/>
      <dgm:spPr/>
      <dgm:t>
        <a:bodyPr/>
        <a:lstStyle/>
        <a:p>
          <a:endParaRPr lang="en-US"/>
        </a:p>
      </dgm:t>
    </dgm:pt>
    <dgm:pt modelId="{AA55385E-6A17-438C-9C26-B0F83EF6BF85}" type="sibTrans" cxnId="{3B26229B-79DC-41B9-AAA3-D0130C3A1980}">
      <dgm:prSet phldrT="3" phldr="0"/>
      <dgm:spPr/>
      <dgm:t>
        <a:bodyPr/>
        <a:lstStyle/>
        <a:p>
          <a:endParaRPr lang="en-US"/>
        </a:p>
      </dgm:t>
    </dgm:pt>
    <dgm:pt modelId="{1C186C88-A3A0-4004-B583-F80D6D51162D}">
      <dgm:prSet/>
      <dgm:spPr/>
      <dgm:t>
        <a:bodyPr/>
        <a:lstStyle/>
        <a:p>
          <a:r>
            <a:rPr lang="en-AU" b="0" dirty="0"/>
            <a:t>AFCA Determinations are difficult to appeal to the courts, but only binding on the parties once accepted by the Complainant.</a:t>
          </a:r>
        </a:p>
        <a:p>
          <a:endParaRPr lang="en-AU" b="0" dirty="0"/>
        </a:p>
        <a:p>
          <a:r>
            <a:rPr lang="en-AU" b="0" dirty="0"/>
            <a:t>Complainants need to be aware that a settlement, accepted Recommendation or Determination will be binding on them!</a:t>
          </a:r>
          <a:endParaRPr lang="en-US" dirty="0"/>
        </a:p>
      </dgm:t>
    </dgm:pt>
    <dgm:pt modelId="{67AF0174-B49D-46CB-A8CC-25333A2D7C1A}" type="parTrans" cxnId="{E033C96D-65D4-407E-9123-9418103D5849}">
      <dgm:prSet/>
      <dgm:spPr/>
      <dgm:t>
        <a:bodyPr/>
        <a:lstStyle/>
        <a:p>
          <a:endParaRPr lang="en-US"/>
        </a:p>
      </dgm:t>
    </dgm:pt>
    <dgm:pt modelId="{F853487A-A47C-47EB-BC81-CAF8C2B9559A}" type="sibTrans" cxnId="{E033C96D-65D4-407E-9123-9418103D5849}">
      <dgm:prSet phldrT="4" phldr="0"/>
      <dgm:spPr/>
      <dgm:t>
        <a:bodyPr/>
        <a:lstStyle/>
        <a:p>
          <a:endParaRPr lang="en-US"/>
        </a:p>
      </dgm:t>
    </dgm:pt>
    <dgm:pt modelId="{D704CD37-8F29-48AE-A728-4E2CFE2569D6}">
      <dgm:prSet/>
      <dgm:spPr/>
      <dgm:t>
        <a:bodyPr/>
        <a:lstStyle/>
        <a:p>
          <a:r>
            <a:rPr lang="en-AU" b="0"/>
            <a:t>Problems arise for consumers when Financial Firms refuse to comply with AFCA Determinations or go bust – difficulties with enforcement.</a:t>
          </a:r>
        </a:p>
        <a:p>
          <a:endParaRPr lang="en-AU" b="0"/>
        </a:p>
        <a:p>
          <a:r>
            <a:rPr lang="en-AU" b="0"/>
            <a:t>CSLR is important public policy</a:t>
          </a:r>
          <a:endParaRPr lang="en-US"/>
        </a:p>
      </dgm:t>
    </dgm:pt>
    <dgm:pt modelId="{0CA63787-3761-4AF6-9DCE-3BF90BA3EC90}" type="parTrans" cxnId="{E74EFB04-4971-457D-90C9-41C4815FE188}">
      <dgm:prSet/>
      <dgm:spPr/>
      <dgm:t>
        <a:bodyPr/>
        <a:lstStyle/>
        <a:p>
          <a:endParaRPr lang="en-US"/>
        </a:p>
      </dgm:t>
    </dgm:pt>
    <dgm:pt modelId="{6FFB4F14-556B-42D0-85CF-410998CC0D20}" type="sibTrans" cxnId="{E74EFB04-4971-457D-90C9-41C4815FE188}">
      <dgm:prSet phldrT="5" phldr="0"/>
      <dgm:spPr/>
      <dgm:t>
        <a:bodyPr/>
        <a:lstStyle/>
        <a:p>
          <a:endParaRPr lang="en-US"/>
        </a:p>
      </dgm:t>
    </dgm:pt>
    <dgm:pt modelId="{7ED56D40-C72D-47C3-A44B-4C6210A796B8}">
      <dgm:prSet/>
      <dgm:spPr/>
      <dgm:t>
        <a:bodyPr/>
        <a:lstStyle/>
        <a:p>
          <a:r>
            <a:rPr lang="en-AU" b="0" dirty="0"/>
            <a:t>Still a relatively young and developing organisation, so provide feedback and seek continuous improvement in the experience of consumers using the scheme</a:t>
          </a:r>
          <a:endParaRPr lang="en-US" dirty="0"/>
        </a:p>
      </dgm:t>
    </dgm:pt>
    <dgm:pt modelId="{85F1B9F7-EAC7-48AA-9E37-25B9B4380280}" type="parTrans" cxnId="{C956DCD8-8BC1-4095-AC15-7D51404E2A68}">
      <dgm:prSet/>
      <dgm:spPr/>
      <dgm:t>
        <a:bodyPr/>
        <a:lstStyle/>
        <a:p>
          <a:endParaRPr lang="en-US"/>
        </a:p>
      </dgm:t>
    </dgm:pt>
    <dgm:pt modelId="{3ED81A41-90E7-42DF-9AF0-01CFB1BE8AF1}" type="sibTrans" cxnId="{C956DCD8-8BC1-4095-AC15-7D51404E2A68}">
      <dgm:prSet phldrT="6" phldr="0"/>
      <dgm:spPr/>
      <dgm:t>
        <a:bodyPr/>
        <a:lstStyle/>
        <a:p>
          <a:endParaRPr lang="en-US"/>
        </a:p>
      </dgm:t>
    </dgm:pt>
    <dgm:pt modelId="{976796C1-88E7-47D8-99CF-E6B4B46B2911}" type="pres">
      <dgm:prSet presAssocID="{C0299E9A-3824-4CC0-9F9A-7336551A4C67}" presName="diagram" presStyleCnt="0">
        <dgm:presLayoutVars>
          <dgm:dir/>
          <dgm:resizeHandles val="exact"/>
        </dgm:presLayoutVars>
      </dgm:prSet>
      <dgm:spPr/>
    </dgm:pt>
    <dgm:pt modelId="{8BDDAAF2-72A3-4EE9-8C6C-20A4B6B3D7C8}" type="pres">
      <dgm:prSet presAssocID="{C42697B9-7988-4731-A51E-3B36059D4400}" presName="node" presStyleLbl="node1" presStyleIdx="0" presStyleCnt="6">
        <dgm:presLayoutVars>
          <dgm:bulletEnabled val="1"/>
        </dgm:presLayoutVars>
      </dgm:prSet>
      <dgm:spPr/>
    </dgm:pt>
    <dgm:pt modelId="{F970CF9E-D4D8-40AF-987B-5D89603BACEB}" type="pres">
      <dgm:prSet presAssocID="{40803A0E-9C29-4214-8FD7-8ED18227E389}" presName="sibTrans" presStyleCnt="0"/>
      <dgm:spPr/>
    </dgm:pt>
    <dgm:pt modelId="{7AC1D971-7224-40AB-93B3-45C5AC2D9847}" type="pres">
      <dgm:prSet presAssocID="{24977597-2149-4AFC-AC05-33E5B3C2492F}" presName="node" presStyleLbl="node1" presStyleIdx="1" presStyleCnt="6">
        <dgm:presLayoutVars>
          <dgm:bulletEnabled val="1"/>
        </dgm:presLayoutVars>
      </dgm:prSet>
      <dgm:spPr/>
    </dgm:pt>
    <dgm:pt modelId="{96A6C17A-D849-47D8-8A9F-89323B45BA66}" type="pres">
      <dgm:prSet presAssocID="{E635931B-4302-42D9-98B0-EB5E9A4CCD32}" presName="sibTrans" presStyleCnt="0"/>
      <dgm:spPr/>
    </dgm:pt>
    <dgm:pt modelId="{3C86639C-5FCA-4617-8E08-6C3E2D783A31}" type="pres">
      <dgm:prSet presAssocID="{0B4F994A-D481-46EC-BA10-626F5496A207}" presName="node" presStyleLbl="node1" presStyleIdx="2" presStyleCnt="6">
        <dgm:presLayoutVars>
          <dgm:bulletEnabled val="1"/>
        </dgm:presLayoutVars>
      </dgm:prSet>
      <dgm:spPr/>
    </dgm:pt>
    <dgm:pt modelId="{41F870DB-02AA-45A3-9280-F36D206152A5}" type="pres">
      <dgm:prSet presAssocID="{AA55385E-6A17-438C-9C26-B0F83EF6BF85}" presName="sibTrans" presStyleCnt="0"/>
      <dgm:spPr/>
    </dgm:pt>
    <dgm:pt modelId="{42C5BB6E-2830-4E0A-929E-098951845C40}" type="pres">
      <dgm:prSet presAssocID="{1C186C88-A3A0-4004-B583-F80D6D51162D}" presName="node" presStyleLbl="node1" presStyleIdx="3" presStyleCnt="6">
        <dgm:presLayoutVars>
          <dgm:bulletEnabled val="1"/>
        </dgm:presLayoutVars>
      </dgm:prSet>
      <dgm:spPr/>
    </dgm:pt>
    <dgm:pt modelId="{0B49D3F4-9795-4790-B2C5-650DF89D2E02}" type="pres">
      <dgm:prSet presAssocID="{F853487A-A47C-47EB-BC81-CAF8C2B9559A}" presName="sibTrans" presStyleCnt="0"/>
      <dgm:spPr/>
    </dgm:pt>
    <dgm:pt modelId="{8DD25B2F-1CA6-4B41-8692-F18F19D8F113}" type="pres">
      <dgm:prSet presAssocID="{D704CD37-8F29-48AE-A728-4E2CFE2569D6}" presName="node" presStyleLbl="node1" presStyleIdx="4" presStyleCnt="6">
        <dgm:presLayoutVars>
          <dgm:bulletEnabled val="1"/>
        </dgm:presLayoutVars>
      </dgm:prSet>
      <dgm:spPr/>
    </dgm:pt>
    <dgm:pt modelId="{9858BE96-A9C2-43B3-91F2-00018B8AA0F1}" type="pres">
      <dgm:prSet presAssocID="{6FFB4F14-556B-42D0-85CF-410998CC0D20}" presName="sibTrans" presStyleCnt="0"/>
      <dgm:spPr/>
    </dgm:pt>
    <dgm:pt modelId="{A79DA97C-C32B-4A8A-83F9-A6BF30148B21}" type="pres">
      <dgm:prSet presAssocID="{7ED56D40-C72D-47C3-A44B-4C6210A796B8}" presName="node" presStyleLbl="node1" presStyleIdx="5" presStyleCnt="6">
        <dgm:presLayoutVars>
          <dgm:bulletEnabled val="1"/>
        </dgm:presLayoutVars>
      </dgm:prSet>
      <dgm:spPr/>
    </dgm:pt>
  </dgm:ptLst>
  <dgm:cxnLst>
    <dgm:cxn modelId="{E74EFB04-4971-457D-90C9-41C4815FE188}" srcId="{C0299E9A-3824-4CC0-9F9A-7336551A4C67}" destId="{D704CD37-8F29-48AE-A728-4E2CFE2569D6}" srcOrd="4" destOrd="0" parTransId="{0CA63787-3761-4AF6-9DCE-3BF90BA3EC90}" sibTransId="{6FFB4F14-556B-42D0-85CF-410998CC0D20}"/>
    <dgm:cxn modelId="{2CB4432B-169E-40E7-94D9-79138627B752}" srcId="{C0299E9A-3824-4CC0-9F9A-7336551A4C67}" destId="{C42697B9-7988-4731-A51E-3B36059D4400}" srcOrd="0" destOrd="0" parTransId="{95513882-502A-4EAC-9887-81C9FC69E444}" sibTransId="{40803A0E-9C29-4214-8FD7-8ED18227E389}"/>
    <dgm:cxn modelId="{66AEE344-66C9-4AB2-8357-BA99D7F55EFA}" type="presOf" srcId="{7ED56D40-C72D-47C3-A44B-4C6210A796B8}" destId="{A79DA97C-C32B-4A8A-83F9-A6BF30148B21}" srcOrd="0" destOrd="0" presId="urn:microsoft.com/office/officeart/2005/8/layout/default"/>
    <dgm:cxn modelId="{C5F76E46-1AE3-481B-828A-678A480D9EDB}" type="presOf" srcId="{C0299E9A-3824-4CC0-9F9A-7336551A4C67}" destId="{976796C1-88E7-47D8-99CF-E6B4B46B2911}" srcOrd="0" destOrd="0" presId="urn:microsoft.com/office/officeart/2005/8/layout/default"/>
    <dgm:cxn modelId="{6AFD1A47-77BF-4AC8-93B4-FF28EDDC4189}" type="presOf" srcId="{C42697B9-7988-4731-A51E-3B36059D4400}" destId="{8BDDAAF2-72A3-4EE9-8C6C-20A4B6B3D7C8}" srcOrd="0" destOrd="0" presId="urn:microsoft.com/office/officeart/2005/8/layout/default"/>
    <dgm:cxn modelId="{74F06E47-947B-4B7A-860E-E20631A560A7}" type="presOf" srcId="{1C186C88-A3A0-4004-B583-F80D6D51162D}" destId="{42C5BB6E-2830-4E0A-929E-098951845C40}" srcOrd="0" destOrd="0" presId="urn:microsoft.com/office/officeart/2005/8/layout/default"/>
    <dgm:cxn modelId="{E033C96D-65D4-407E-9123-9418103D5849}" srcId="{C0299E9A-3824-4CC0-9F9A-7336551A4C67}" destId="{1C186C88-A3A0-4004-B583-F80D6D51162D}" srcOrd="3" destOrd="0" parTransId="{67AF0174-B49D-46CB-A8CC-25333A2D7C1A}" sibTransId="{F853487A-A47C-47EB-BC81-CAF8C2B9559A}"/>
    <dgm:cxn modelId="{72C8458B-1A4A-44E9-8465-5AE18C413A18}" type="presOf" srcId="{0B4F994A-D481-46EC-BA10-626F5496A207}" destId="{3C86639C-5FCA-4617-8E08-6C3E2D783A31}" srcOrd="0" destOrd="0" presId="urn:microsoft.com/office/officeart/2005/8/layout/default"/>
    <dgm:cxn modelId="{3B26229B-79DC-41B9-AAA3-D0130C3A1980}" srcId="{C0299E9A-3824-4CC0-9F9A-7336551A4C67}" destId="{0B4F994A-D481-46EC-BA10-626F5496A207}" srcOrd="2" destOrd="0" parTransId="{B68FA604-F815-43F1-BE8F-5E653ACDBCCE}" sibTransId="{AA55385E-6A17-438C-9C26-B0F83EF6BF85}"/>
    <dgm:cxn modelId="{BF8372A2-CBB6-4BF0-BBBE-2DF6306F8585}" srcId="{C0299E9A-3824-4CC0-9F9A-7336551A4C67}" destId="{24977597-2149-4AFC-AC05-33E5B3C2492F}" srcOrd="1" destOrd="0" parTransId="{CD77A037-5539-4818-B0D2-35EEA6F2F0A1}" sibTransId="{E635931B-4302-42D9-98B0-EB5E9A4CCD32}"/>
    <dgm:cxn modelId="{B8A229C8-F236-4316-A208-2FF47387D869}" type="presOf" srcId="{D704CD37-8F29-48AE-A728-4E2CFE2569D6}" destId="{8DD25B2F-1CA6-4B41-8692-F18F19D8F113}" srcOrd="0" destOrd="0" presId="urn:microsoft.com/office/officeart/2005/8/layout/default"/>
    <dgm:cxn modelId="{C956DCD8-8BC1-4095-AC15-7D51404E2A68}" srcId="{C0299E9A-3824-4CC0-9F9A-7336551A4C67}" destId="{7ED56D40-C72D-47C3-A44B-4C6210A796B8}" srcOrd="5" destOrd="0" parTransId="{85F1B9F7-EAC7-48AA-9E37-25B9B4380280}" sibTransId="{3ED81A41-90E7-42DF-9AF0-01CFB1BE8AF1}"/>
    <dgm:cxn modelId="{4C1EDFF7-FEF9-4B51-8AAB-995528D693CE}" type="presOf" srcId="{24977597-2149-4AFC-AC05-33E5B3C2492F}" destId="{7AC1D971-7224-40AB-93B3-45C5AC2D9847}" srcOrd="0" destOrd="0" presId="urn:microsoft.com/office/officeart/2005/8/layout/default"/>
    <dgm:cxn modelId="{FD8B02F5-6397-408C-AF2D-887D8A2E9B6A}" type="presParOf" srcId="{976796C1-88E7-47D8-99CF-E6B4B46B2911}" destId="{8BDDAAF2-72A3-4EE9-8C6C-20A4B6B3D7C8}" srcOrd="0" destOrd="0" presId="urn:microsoft.com/office/officeart/2005/8/layout/default"/>
    <dgm:cxn modelId="{43946E01-C403-4269-BF06-4098477142B2}" type="presParOf" srcId="{976796C1-88E7-47D8-99CF-E6B4B46B2911}" destId="{F970CF9E-D4D8-40AF-987B-5D89603BACEB}" srcOrd="1" destOrd="0" presId="urn:microsoft.com/office/officeart/2005/8/layout/default"/>
    <dgm:cxn modelId="{2A8D5A13-053A-4B0D-B2EE-8E46139E705C}" type="presParOf" srcId="{976796C1-88E7-47D8-99CF-E6B4B46B2911}" destId="{7AC1D971-7224-40AB-93B3-45C5AC2D9847}" srcOrd="2" destOrd="0" presId="urn:microsoft.com/office/officeart/2005/8/layout/default"/>
    <dgm:cxn modelId="{619F62F0-3E05-463D-A4BB-96D0A5232D3B}" type="presParOf" srcId="{976796C1-88E7-47D8-99CF-E6B4B46B2911}" destId="{96A6C17A-D849-47D8-8A9F-89323B45BA66}" srcOrd="3" destOrd="0" presId="urn:microsoft.com/office/officeart/2005/8/layout/default"/>
    <dgm:cxn modelId="{990D288E-28EB-4E41-A833-233E37AF1740}" type="presParOf" srcId="{976796C1-88E7-47D8-99CF-E6B4B46B2911}" destId="{3C86639C-5FCA-4617-8E08-6C3E2D783A31}" srcOrd="4" destOrd="0" presId="urn:microsoft.com/office/officeart/2005/8/layout/default"/>
    <dgm:cxn modelId="{2A21C5E6-F409-43E7-96FA-8AD4FAD6D57E}" type="presParOf" srcId="{976796C1-88E7-47D8-99CF-E6B4B46B2911}" destId="{41F870DB-02AA-45A3-9280-F36D206152A5}" srcOrd="5" destOrd="0" presId="urn:microsoft.com/office/officeart/2005/8/layout/default"/>
    <dgm:cxn modelId="{67333ABC-E663-406B-B266-70605DBCB916}" type="presParOf" srcId="{976796C1-88E7-47D8-99CF-E6B4B46B2911}" destId="{42C5BB6E-2830-4E0A-929E-098951845C40}" srcOrd="6" destOrd="0" presId="urn:microsoft.com/office/officeart/2005/8/layout/default"/>
    <dgm:cxn modelId="{BB1CF5D9-F786-4CB8-84ED-9A917B49F8F1}" type="presParOf" srcId="{976796C1-88E7-47D8-99CF-E6B4B46B2911}" destId="{0B49D3F4-9795-4790-B2C5-650DF89D2E02}" srcOrd="7" destOrd="0" presId="urn:microsoft.com/office/officeart/2005/8/layout/default"/>
    <dgm:cxn modelId="{DB817475-21D2-4FD5-8AE9-8E7D66DE2E80}" type="presParOf" srcId="{976796C1-88E7-47D8-99CF-E6B4B46B2911}" destId="{8DD25B2F-1CA6-4B41-8692-F18F19D8F113}" srcOrd="8" destOrd="0" presId="urn:microsoft.com/office/officeart/2005/8/layout/default"/>
    <dgm:cxn modelId="{6C34291F-AB78-4B9D-BBD0-F0C5349D4A0E}" type="presParOf" srcId="{976796C1-88E7-47D8-99CF-E6B4B46B2911}" destId="{9858BE96-A9C2-43B3-91F2-00018B8AA0F1}" srcOrd="9" destOrd="0" presId="urn:microsoft.com/office/officeart/2005/8/layout/default"/>
    <dgm:cxn modelId="{26B36E56-709A-457A-A8DA-3287222C9F38}" type="presParOf" srcId="{976796C1-88E7-47D8-99CF-E6B4B46B2911}" destId="{A79DA97C-C32B-4A8A-83F9-A6BF30148B2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6A5C-8F2C-401C-A5E1-91CC82F984CA}">
      <dsp:nvSpPr>
        <dsp:cNvPr id="0" name=""/>
        <dsp:cNvSpPr/>
      </dsp:nvSpPr>
      <dsp:spPr>
        <a:xfrm>
          <a:off x="851" y="0"/>
          <a:ext cx="3447942" cy="3780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40580" tIns="0" rIns="340580" bIns="330200" numCol="1" spcCol="1270" anchor="t" anchorCtr="0">
          <a:noAutofit/>
        </a:bodyPr>
        <a:lstStyle/>
        <a:p>
          <a:pPr marL="0" lvl="0" indent="0" algn="l" defTabSz="844550">
            <a:lnSpc>
              <a:spcPct val="90000"/>
            </a:lnSpc>
            <a:spcBef>
              <a:spcPct val="0"/>
            </a:spcBef>
            <a:spcAft>
              <a:spcPct val="35000"/>
            </a:spcAft>
            <a:buNone/>
          </a:pPr>
          <a:r>
            <a:rPr lang="en-AU" sz="1900" b="0" kern="1200"/>
            <a:t>In August 2021, Treasury released a review of AFCA: has AFCA been effective in resolving complaints in a way that is fair, efficient, timely and independent?</a:t>
          </a:r>
          <a:endParaRPr lang="en-US" sz="1900" kern="1200"/>
        </a:p>
      </dsp:txBody>
      <dsp:txXfrm>
        <a:off x="851" y="1512000"/>
        <a:ext cx="3447942" cy="2268000"/>
      </dsp:txXfrm>
    </dsp:sp>
    <dsp:sp modelId="{7599C0FA-4DE3-49B1-B1A2-86883B79487D}">
      <dsp:nvSpPr>
        <dsp:cNvPr id="0" name=""/>
        <dsp:cNvSpPr/>
      </dsp:nvSpPr>
      <dsp:spPr>
        <a:xfrm>
          <a:off x="851" y="0"/>
          <a:ext cx="3447942" cy="1512000"/>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0580" tIns="165100" rIns="34058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1" y="0"/>
        <a:ext cx="3447942" cy="1512000"/>
      </dsp:txXfrm>
    </dsp:sp>
    <dsp:sp modelId="{92523434-167E-4329-A75F-54E47B5E3275}">
      <dsp:nvSpPr>
        <dsp:cNvPr id="0" name=""/>
        <dsp:cNvSpPr/>
      </dsp:nvSpPr>
      <dsp:spPr>
        <a:xfrm>
          <a:off x="3724628" y="0"/>
          <a:ext cx="3447942" cy="3780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40580" tIns="0" rIns="340580" bIns="330200" numCol="1" spcCol="1270" anchor="t" anchorCtr="0">
          <a:noAutofit/>
        </a:bodyPr>
        <a:lstStyle/>
        <a:p>
          <a:pPr marL="0" lvl="0" indent="0" algn="l" defTabSz="844550">
            <a:lnSpc>
              <a:spcPct val="90000"/>
            </a:lnSpc>
            <a:spcBef>
              <a:spcPct val="0"/>
            </a:spcBef>
            <a:spcAft>
              <a:spcPct val="35000"/>
            </a:spcAft>
            <a:buNone/>
          </a:pPr>
          <a:r>
            <a:rPr lang="en-AU" sz="1900" b="0" kern="1200"/>
            <a:t>Took feedback from participants in the AFCA ecosystem: consumers, businesses, and financial firms.</a:t>
          </a:r>
          <a:endParaRPr lang="en-US" sz="1900" kern="1200"/>
        </a:p>
      </dsp:txBody>
      <dsp:txXfrm>
        <a:off x="3724628" y="1512000"/>
        <a:ext cx="3447942" cy="2268000"/>
      </dsp:txXfrm>
    </dsp:sp>
    <dsp:sp modelId="{4353A3C2-BEA1-4F17-BCDC-DF49DF89ED2F}">
      <dsp:nvSpPr>
        <dsp:cNvPr id="0" name=""/>
        <dsp:cNvSpPr/>
      </dsp:nvSpPr>
      <dsp:spPr>
        <a:xfrm>
          <a:off x="3724628" y="0"/>
          <a:ext cx="3447942" cy="1512000"/>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0580" tIns="165100" rIns="34058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4628" y="0"/>
        <a:ext cx="3447942" cy="1512000"/>
      </dsp:txXfrm>
    </dsp:sp>
    <dsp:sp modelId="{53A90BF4-3396-4BF8-95D0-DE36C4F41BF7}">
      <dsp:nvSpPr>
        <dsp:cNvPr id="0" name=""/>
        <dsp:cNvSpPr/>
      </dsp:nvSpPr>
      <dsp:spPr>
        <a:xfrm>
          <a:off x="7448406" y="0"/>
          <a:ext cx="3447942" cy="3780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40580" tIns="0" rIns="340580" bIns="330200" numCol="1" spcCol="1270" anchor="t" anchorCtr="0">
          <a:noAutofit/>
        </a:bodyPr>
        <a:lstStyle/>
        <a:p>
          <a:pPr marL="0" lvl="0" indent="0" algn="l" defTabSz="844550">
            <a:lnSpc>
              <a:spcPct val="90000"/>
            </a:lnSpc>
            <a:spcBef>
              <a:spcPct val="0"/>
            </a:spcBef>
            <a:spcAft>
              <a:spcPct val="35000"/>
            </a:spcAft>
            <a:buNone/>
          </a:pPr>
          <a:r>
            <a:rPr lang="en-AU" sz="1900" b="0" kern="1200"/>
            <a:t>Reported AFCA was ‘performing well’ in a “difficult operating environment” and that its decision making was fair, independent, and efficient. </a:t>
          </a:r>
          <a:endParaRPr lang="en-US" sz="1900" kern="1200"/>
        </a:p>
      </dsp:txBody>
      <dsp:txXfrm>
        <a:off x="7448406" y="1512000"/>
        <a:ext cx="3447942" cy="2268000"/>
      </dsp:txXfrm>
    </dsp:sp>
    <dsp:sp modelId="{10F1DAC9-48D9-40BC-87B6-5F6F0982E0FF}">
      <dsp:nvSpPr>
        <dsp:cNvPr id="0" name=""/>
        <dsp:cNvSpPr/>
      </dsp:nvSpPr>
      <dsp:spPr>
        <a:xfrm>
          <a:off x="7448406" y="0"/>
          <a:ext cx="3447942" cy="1512000"/>
        </a:xfrm>
        <a:prstGeom prst="rect">
          <a:avLst/>
        </a:prstGeom>
        <a:noFill/>
        <a:ln w="6350" cap="flat" cmpd="sng" algn="ctr">
          <a:noFill/>
          <a:prstDash val="solid"/>
          <a:miter lim="800000"/>
        </a:ln>
        <a:effectLst/>
        <a:sp3d/>
      </dsp:spPr>
      <dsp:style>
        <a:lnRef idx="1">
          <a:scrgbClr r="0" g="0" b="0"/>
        </a:lnRef>
        <a:fillRef idx="3">
          <a:scrgbClr r="0" g="0" b="0"/>
        </a:fillRef>
        <a:effectRef idx="2">
          <a:scrgbClr r="0" g="0" b="0"/>
        </a:effectRef>
        <a:fontRef idx="minor">
          <a:schemeClr val="lt1"/>
        </a:fontRef>
      </dsp:style>
      <dsp:txBody>
        <a:bodyPr spcFirstLastPara="0" vert="horz" wrap="square" lIns="340580" tIns="165100" rIns="34058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8406" y="0"/>
        <a:ext cx="3447942" cy="151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51470-FD4C-4B63-BC8F-305FAC8D5E0F}">
      <dsp:nvSpPr>
        <dsp:cNvPr id="0" name=""/>
        <dsp:cNvSpPr/>
      </dsp:nvSpPr>
      <dsp:spPr>
        <a:xfrm>
          <a:off x="0" y="0"/>
          <a:ext cx="108972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1682440-84CA-4596-87BC-BC2B253C0F24}">
      <dsp:nvSpPr>
        <dsp:cNvPr id="0" name=""/>
        <dsp:cNvSpPr/>
      </dsp:nvSpPr>
      <dsp:spPr>
        <a:xfrm>
          <a:off x="0" y="0"/>
          <a:ext cx="2179440" cy="37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AU" sz="3200" kern="1200"/>
            <a:t>Declared 6 times since December 2023:</a:t>
          </a:r>
          <a:endParaRPr lang="en-US" sz="3200" kern="1200"/>
        </a:p>
      </dsp:txBody>
      <dsp:txXfrm>
        <a:off x="0" y="0"/>
        <a:ext cx="2179440" cy="3780000"/>
      </dsp:txXfrm>
    </dsp:sp>
    <dsp:sp modelId="{2E4BACA8-C6C9-4FCB-A538-732D4F383CF5}">
      <dsp:nvSpPr>
        <dsp:cNvPr id="0" name=""/>
        <dsp:cNvSpPr/>
      </dsp:nvSpPr>
      <dsp:spPr>
        <a:xfrm>
          <a:off x="2342898" y="29761"/>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March 2025 - Tropical Cyclone Alfred;</a:t>
          </a:r>
          <a:endParaRPr lang="en-US" sz="2400" kern="1200"/>
        </a:p>
      </dsp:txBody>
      <dsp:txXfrm>
        <a:off x="2342898" y="29761"/>
        <a:ext cx="8554302" cy="595239"/>
      </dsp:txXfrm>
    </dsp:sp>
    <dsp:sp modelId="{D8466FC1-B8C0-417C-8B90-868B4735A8B7}">
      <dsp:nvSpPr>
        <dsp:cNvPr id="0" name=""/>
        <dsp:cNvSpPr/>
      </dsp:nvSpPr>
      <dsp:spPr>
        <a:xfrm>
          <a:off x="2179440" y="625001"/>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37032EF1-9C72-42BD-87EB-A1C503392198}">
      <dsp:nvSpPr>
        <dsp:cNvPr id="0" name=""/>
        <dsp:cNvSpPr/>
      </dsp:nvSpPr>
      <dsp:spPr>
        <a:xfrm>
          <a:off x="2342898" y="654763"/>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February 2025 – North Queensland Floods;</a:t>
          </a:r>
          <a:endParaRPr lang="en-US" sz="2400" kern="1200"/>
        </a:p>
      </dsp:txBody>
      <dsp:txXfrm>
        <a:off x="2342898" y="654763"/>
        <a:ext cx="8554302" cy="595239"/>
      </dsp:txXfrm>
    </dsp:sp>
    <dsp:sp modelId="{849187C6-C462-4A5B-B834-B7933629C6B1}">
      <dsp:nvSpPr>
        <dsp:cNvPr id="0" name=""/>
        <dsp:cNvSpPr/>
      </dsp:nvSpPr>
      <dsp:spPr>
        <a:xfrm>
          <a:off x="2179440" y="1250002"/>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CAD90BF-C269-48B1-9C97-3F2563D334D1}">
      <dsp:nvSpPr>
        <dsp:cNvPr id="0" name=""/>
        <dsp:cNvSpPr/>
      </dsp:nvSpPr>
      <dsp:spPr>
        <a:xfrm>
          <a:off x="2342898" y="1279764"/>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April 2024 – severe storms in NSW;</a:t>
          </a:r>
          <a:endParaRPr lang="en-US" sz="2400" kern="1200"/>
        </a:p>
      </dsp:txBody>
      <dsp:txXfrm>
        <a:off x="2342898" y="1279764"/>
        <a:ext cx="8554302" cy="595239"/>
      </dsp:txXfrm>
    </dsp:sp>
    <dsp:sp modelId="{803AAE2B-1466-413F-9421-9265060E1CF6}">
      <dsp:nvSpPr>
        <dsp:cNvPr id="0" name=""/>
        <dsp:cNvSpPr/>
      </dsp:nvSpPr>
      <dsp:spPr>
        <a:xfrm>
          <a:off x="2179440" y="1875003"/>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C78922B3-9C15-4057-A0CB-068B4F2E7CDA}">
      <dsp:nvSpPr>
        <dsp:cNvPr id="0" name=""/>
        <dsp:cNvSpPr/>
      </dsp:nvSpPr>
      <dsp:spPr>
        <a:xfrm>
          <a:off x="2342898" y="1904765"/>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February 2024 – Valentine’s Day storms in VIC;</a:t>
          </a:r>
          <a:endParaRPr lang="en-US" sz="2400" kern="1200"/>
        </a:p>
      </dsp:txBody>
      <dsp:txXfrm>
        <a:off x="2342898" y="1904765"/>
        <a:ext cx="8554302" cy="595239"/>
      </dsp:txXfrm>
    </dsp:sp>
    <dsp:sp modelId="{866EF822-7FEF-4399-81C6-B7CE3E933039}">
      <dsp:nvSpPr>
        <dsp:cNvPr id="0" name=""/>
        <dsp:cNvSpPr/>
      </dsp:nvSpPr>
      <dsp:spPr>
        <a:xfrm>
          <a:off x="2179440" y="2500004"/>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BDEFC38-780B-4AF9-BF75-C7255AACC100}">
      <dsp:nvSpPr>
        <dsp:cNvPr id="0" name=""/>
        <dsp:cNvSpPr/>
      </dsp:nvSpPr>
      <dsp:spPr>
        <a:xfrm>
          <a:off x="2342898" y="2529766"/>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January 2024 – Christmas storms across QLD, NSW &amp; VIC;</a:t>
          </a:r>
          <a:endParaRPr lang="en-US" sz="2400" kern="1200"/>
        </a:p>
      </dsp:txBody>
      <dsp:txXfrm>
        <a:off x="2342898" y="2529766"/>
        <a:ext cx="8554302" cy="595239"/>
      </dsp:txXfrm>
    </dsp:sp>
    <dsp:sp modelId="{1B656713-1F8A-4A24-A670-9846938A45FD}">
      <dsp:nvSpPr>
        <dsp:cNvPr id="0" name=""/>
        <dsp:cNvSpPr/>
      </dsp:nvSpPr>
      <dsp:spPr>
        <a:xfrm>
          <a:off x="2179440" y="3125006"/>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7E9B821-550A-48D5-8789-F7CC15D3C4DD}">
      <dsp:nvSpPr>
        <dsp:cNvPr id="0" name=""/>
        <dsp:cNvSpPr/>
      </dsp:nvSpPr>
      <dsp:spPr>
        <a:xfrm>
          <a:off x="2342898" y="3154768"/>
          <a:ext cx="8554302" cy="595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AU" sz="2400" kern="1200"/>
            <a:t>December 2023 – Tropical Cyclone Jasper.</a:t>
          </a:r>
          <a:endParaRPr lang="en-US" sz="2400" kern="1200"/>
        </a:p>
      </dsp:txBody>
      <dsp:txXfrm>
        <a:off x="2342898" y="3154768"/>
        <a:ext cx="8554302" cy="595239"/>
      </dsp:txXfrm>
    </dsp:sp>
    <dsp:sp modelId="{A73219AA-A038-4A45-BA04-BFADF8A2BCF2}">
      <dsp:nvSpPr>
        <dsp:cNvPr id="0" name=""/>
        <dsp:cNvSpPr/>
      </dsp:nvSpPr>
      <dsp:spPr>
        <a:xfrm>
          <a:off x="2179440" y="3750007"/>
          <a:ext cx="8717760"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63C64-A61E-466C-AECE-1AC67C66357C}">
      <dsp:nvSpPr>
        <dsp:cNvPr id="0" name=""/>
        <dsp:cNvSpPr/>
      </dsp:nvSpPr>
      <dsp:spPr>
        <a:xfrm>
          <a:off x="0" y="11742"/>
          <a:ext cx="10897200" cy="608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Did the “vibe” of AFCA’s Determination offend Ch III of the Constitution?</a:t>
          </a:r>
          <a:endParaRPr lang="en-US" sz="2600" kern="1200"/>
        </a:p>
      </dsp:txBody>
      <dsp:txXfrm>
        <a:off x="29700" y="41442"/>
        <a:ext cx="10837800" cy="549000"/>
      </dsp:txXfrm>
    </dsp:sp>
    <dsp:sp modelId="{C4379B14-3C51-449D-995D-ACCA6259D59D}">
      <dsp:nvSpPr>
        <dsp:cNvPr id="0" name=""/>
        <dsp:cNvSpPr/>
      </dsp:nvSpPr>
      <dsp:spPr>
        <a:xfrm>
          <a:off x="0" y="695022"/>
          <a:ext cx="10897200" cy="608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AU" sz="2600" kern="1200"/>
            <a:t>Facts</a:t>
          </a:r>
          <a:endParaRPr lang="en-US" sz="2600" kern="1200"/>
        </a:p>
      </dsp:txBody>
      <dsp:txXfrm>
        <a:off x="29700" y="724722"/>
        <a:ext cx="10837800" cy="549000"/>
      </dsp:txXfrm>
    </dsp:sp>
    <dsp:sp modelId="{B5243F18-10BD-4DAB-A633-F246E9027DF5}">
      <dsp:nvSpPr>
        <dsp:cNvPr id="0" name=""/>
        <dsp:cNvSpPr/>
      </dsp:nvSpPr>
      <dsp:spPr>
        <a:xfrm>
          <a:off x="0" y="1303422"/>
          <a:ext cx="10897200" cy="2906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98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AU" sz="2000" b="0" kern="1200"/>
            <a:t>Dr Lam, a member of QSuper, was unhappy because, he alleged, he had overpaid premiums for his Death and TPD Cover over a two and a half year period. He says that his correct occupational rating entitled him to a lower premium and, accordingly, he was now entitled to a refund </a:t>
          </a:r>
          <a:endParaRPr lang="en-US" sz="2000" kern="1200"/>
        </a:p>
        <a:p>
          <a:pPr marL="228600" lvl="1" indent="-228600" algn="l" defTabSz="889000">
            <a:lnSpc>
              <a:spcPct val="90000"/>
            </a:lnSpc>
            <a:spcBef>
              <a:spcPct val="0"/>
            </a:spcBef>
            <a:spcAft>
              <a:spcPct val="20000"/>
            </a:spcAft>
            <a:buChar char="•"/>
          </a:pPr>
          <a:r>
            <a:rPr lang="en-AU" sz="2000" b="0" kern="1200"/>
            <a:t>QSuper said that it has provided Dr Lam with the requisite notification about this feature of the policy and he failed to make the proper application to qualify for the lower premium</a:t>
          </a:r>
          <a:endParaRPr lang="en-US" sz="2000" kern="1200"/>
        </a:p>
        <a:p>
          <a:pPr marL="228600" lvl="1" indent="-228600" algn="l" defTabSz="889000">
            <a:lnSpc>
              <a:spcPct val="90000"/>
            </a:lnSpc>
            <a:spcBef>
              <a:spcPct val="0"/>
            </a:spcBef>
            <a:spcAft>
              <a:spcPct val="20000"/>
            </a:spcAft>
            <a:buChar char="•"/>
          </a:pPr>
          <a:r>
            <a:rPr lang="en-AU" sz="2000" b="0" kern="1200"/>
            <a:t>Dr Lam complained to AFCA and ACFA ultimately found in his favour </a:t>
          </a:r>
          <a:endParaRPr lang="en-US" sz="2000" kern="1200"/>
        </a:p>
        <a:p>
          <a:pPr marL="228600" lvl="1" indent="-228600" algn="l" defTabSz="889000">
            <a:lnSpc>
              <a:spcPct val="90000"/>
            </a:lnSpc>
            <a:spcBef>
              <a:spcPct val="0"/>
            </a:spcBef>
            <a:spcAft>
              <a:spcPct val="20000"/>
            </a:spcAft>
            <a:buChar char="•"/>
          </a:pPr>
          <a:r>
            <a:rPr lang="en-AU" sz="2000" b="0" kern="1200"/>
            <a:t>The Board of QSuper appealed to the Federal Court - argued that AFCA had impermissibly exercised the judicial power of the Commonwealth under Ch III of the Constitution by finding that the notification to Dr Lam was inadequate  </a:t>
          </a:r>
          <a:endParaRPr lang="en-US" sz="2000" kern="1200"/>
        </a:p>
      </dsp:txBody>
      <dsp:txXfrm>
        <a:off x="0" y="1303422"/>
        <a:ext cx="10897200" cy="2906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540EB-5435-46DA-9553-2CF5C63BBC9B}">
      <dsp:nvSpPr>
        <dsp:cNvPr id="0" name=""/>
        <dsp:cNvSpPr/>
      </dsp:nvSpPr>
      <dsp:spPr>
        <a:xfrm>
          <a:off x="0" y="0"/>
          <a:ext cx="5256213" cy="491399"/>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AU" sz="2100" kern="1200"/>
            <a:t>Findings</a:t>
          </a:r>
          <a:endParaRPr lang="en-US" sz="2100" kern="1200"/>
        </a:p>
      </dsp:txBody>
      <dsp:txXfrm>
        <a:off x="23988" y="23988"/>
        <a:ext cx="5208237" cy="443423"/>
      </dsp:txXfrm>
    </dsp:sp>
    <dsp:sp modelId="{7A298BE4-B73D-4150-9B75-7F4788C197A6}">
      <dsp:nvSpPr>
        <dsp:cNvPr id="0" name=""/>
        <dsp:cNvSpPr/>
      </dsp:nvSpPr>
      <dsp:spPr>
        <a:xfrm>
          <a:off x="0" y="571492"/>
          <a:ext cx="5256213"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88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AU" sz="1600" b="0" kern="1200" dirty="0"/>
            <a:t>The Court held that even if AFCA found that the refusal to refund premiums was unfair or unreasonable because of a breach of the </a:t>
          </a:r>
          <a:r>
            <a:rPr lang="en-AU" sz="1600" b="0" i="1" kern="1200" dirty="0"/>
            <a:t>Corps Act</a:t>
          </a:r>
          <a:r>
            <a:rPr lang="en-AU" sz="1600" b="0" kern="1200" dirty="0"/>
            <a:t>, it </a:t>
          </a:r>
          <a:r>
            <a:rPr lang="en-AU" sz="1600" b="1" kern="1200" dirty="0"/>
            <a:t>did not </a:t>
          </a:r>
          <a:r>
            <a:rPr lang="en-AU" sz="1600" b="0" kern="1200" dirty="0"/>
            <a:t>follow that AFCA impermissibly exercised judicial power – reaching conclusions or making decisions about legal rights as steps taken whilst making an administrative decision, do not involve the exercise of judicial power.</a:t>
          </a:r>
          <a:endParaRPr lang="en-US" sz="1600" kern="1200" dirty="0"/>
        </a:p>
        <a:p>
          <a:pPr marL="171450" lvl="1" indent="-171450" algn="l" defTabSz="711200">
            <a:lnSpc>
              <a:spcPct val="90000"/>
            </a:lnSpc>
            <a:spcBef>
              <a:spcPct val="0"/>
            </a:spcBef>
            <a:spcAft>
              <a:spcPct val="20000"/>
            </a:spcAft>
            <a:buChar char="•"/>
          </a:pPr>
          <a:r>
            <a:rPr lang="en-AU" sz="1600" b="0" kern="1200"/>
            <a:t>AFCA’s power is to “</a:t>
          </a:r>
          <a:r>
            <a:rPr lang="en-AU" sz="1600" b="0" i="1" kern="1200"/>
            <a:t>consider the operative effect of a trustee’s decisions in relation to a member and determine whether it operates “unfairly or unreasonably or both” in relation to the member</a:t>
          </a:r>
          <a:r>
            <a:rPr lang="en-AU" sz="1600" b="0" kern="1200"/>
            <a:t>.” [184]</a:t>
          </a:r>
          <a:endParaRPr lang="en-US" sz="1600" kern="1200"/>
        </a:p>
        <a:p>
          <a:pPr marL="171450" lvl="1" indent="-171450" algn="l" defTabSz="711200">
            <a:lnSpc>
              <a:spcPct val="90000"/>
            </a:lnSpc>
            <a:spcBef>
              <a:spcPct val="0"/>
            </a:spcBef>
            <a:spcAft>
              <a:spcPct val="20000"/>
            </a:spcAft>
            <a:buChar char="•"/>
          </a:pPr>
          <a:endParaRPr lang="en-US" sz="1600" kern="1200"/>
        </a:p>
      </dsp:txBody>
      <dsp:txXfrm>
        <a:off x="0" y="571492"/>
        <a:ext cx="5256213" cy="3129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2D149-22FA-43A7-A4A7-12D854A4F97D}">
      <dsp:nvSpPr>
        <dsp:cNvPr id="0" name=""/>
        <dsp:cNvSpPr/>
      </dsp:nvSpPr>
      <dsp:spPr>
        <a:xfrm>
          <a:off x="0" y="1568"/>
          <a:ext cx="10897200" cy="795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7AB667-C8E5-4259-BDBD-F071240D5010}">
      <dsp:nvSpPr>
        <dsp:cNvPr id="0" name=""/>
        <dsp:cNvSpPr/>
      </dsp:nvSpPr>
      <dsp:spPr>
        <a:xfrm>
          <a:off x="240526" y="180472"/>
          <a:ext cx="437320" cy="4373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094A473-56B3-4477-AB17-20AB890B13F4}">
      <dsp:nvSpPr>
        <dsp:cNvPr id="0" name=""/>
        <dsp:cNvSpPr/>
      </dsp:nvSpPr>
      <dsp:spPr>
        <a:xfrm>
          <a:off x="918373" y="1568"/>
          <a:ext cx="9978826" cy="79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1" tIns="84151" rIns="84151" bIns="84151" numCol="1" spcCol="1270" anchor="ctr" anchorCtr="0">
          <a:noAutofit/>
        </a:bodyPr>
        <a:lstStyle/>
        <a:p>
          <a:pPr marL="0" lvl="0" indent="0" algn="l" defTabSz="711200">
            <a:lnSpc>
              <a:spcPct val="90000"/>
            </a:lnSpc>
            <a:spcBef>
              <a:spcPct val="0"/>
            </a:spcBef>
            <a:spcAft>
              <a:spcPct val="35000"/>
            </a:spcAft>
            <a:buNone/>
          </a:pPr>
          <a:r>
            <a:rPr lang="en-AU" sz="1600" kern="1200"/>
            <a:t>Storm damage to a home in February 2022</a:t>
          </a:r>
          <a:endParaRPr lang="en-US" sz="1600" kern="1200"/>
        </a:p>
      </dsp:txBody>
      <dsp:txXfrm>
        <a:off x="918373" y="1568"/>
        <a:ext cx="9978826" cy="795128"/>
      </dsp:txXfrm>
    </dsp:sp>
    <dsp:sp modelId="{633016CC-1986-4C57-A06C-0F104B9E7540}">
      <dsp:nvSpPr>
        <dsp:cNvPr id="0" name=""/>
        <dsp:cNvSpPr/>
      </dsp:nvSpPr>
      <dsp:spPr>
        <a:xfrm>
          <a:off x="0" y="995479"/>
          <a:ext cx="10897200" cy="795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28299-390F-4F5F-B100-56E44B7D9A14}">
      <dsp:nvSpPr>
        <dsp:cNvPr id="0" name=""/>
        <dsp:cNvSpPr/>
      </dsp:nvSpPr>
      <dsp:spPr>
        <a:xfrm>
          <a:off x="240526" y="1174383"/>
          <a:ext cx="437320" cy="4373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9DBA5E-A288-4E15-A28A-BB7AC0473EEF}">
      <dsp:nvSpPr>
        <dsp:cNvPr id="0" name=""/>
        <dsp:cNvSpPr/>
      </dsp:nvSpPr>
      <dsp:spPr>
        <a:xfrm>
          <a:off x="918373" y="995479"/>
          <a:ext cx="9978826" cy="79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1" tIns="84151" rIns="84151" bIns="84151" numCol="1" spcCol="1270" anchor="ctr" anchorCtr="0">
          <a:noAutofit/>
        </a:bodyPr>
        <a:lstStyle/>
        <a:p>
          <a:pPr marL="0" lvl="0" indent="0" algn="l" defTabSz="711200">
            <a:lnSpc>
              <a:spcPct val="90000"/>
            </a:lnSpc>
            <a:spcBef>
              <a:spcPct val="0"/>
            </a:spcBef>
            <a:spcAft>
              <a:spcPct val="35000"/>
            </a:spcAft>
            <a:buNone/>
          </a:pPr>
          <a:r>
            <a:rPr lang="en-AU" sz="1600" kern="1200"/>
            <a:t>Claim accepted in 2024 - insurer paid a cash settlement for the contents, and had started repairs on the home in August 2024</a:t>
          </a:r>
          <a:endParaRPr lang="en-US" sz="1600" kern="1200"/>
        </a:p>
      </dsp:txBody>
      <dsp:txXfrm>
        <a:off x="918373" y="995479"/>
        <a:ext cx="9978826" cy="795128"/>
      </dsp:txXfrm>
    </dsp:sp>
    <dsp:sp modelId="{90CEBEC0-D4FF-406A-8C61-858DA7EE3231}">
      <dsp:nvSpPr>
        <dsp:cNvPr id="0" name=""/>
        <dsp:cNvSpPr/>
      </dsp:nvSpPr>
      <dsp:spPr>
        <a:xfrm>
          <a:off x="0" y="1989391"/>
          <a:ext cx="10897200" cy="795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FA092-CB22-4EE4-8224-FF736D2C1922}">
      <dsp:nvSpPr>
        <dsp:cNvPr id="0" name=""/>
        <dsp:cNvSpPr/>
      </dsp:nvSpPr>
      <dsp:spPr>
        <a:xfrm>
          <a:off x="240526" y="2168295"/>
          <a:ext cx="437320" cy="4373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FDBD4-04DD-460D-9760-1012C07F06AF}">
      <dsp:nvSpPr>
        <dsp:cNvPr id="0" name=""/>
        <dsp:cNvSpPr/>
      </dsp:nvSpPr>
      <dsp:spPr>
        <a:xfrm>
          <a:off x="918373" y="1989391"/>
          <a:ext cx="9978826" cy="79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1" tIns="84151" rIns="84151" bIns="84151" numCol="1" spcCol="1270" anchor="ctr" anchorCtr="0">
          <a:noAutofit/>
        </a:bodyPr>
        <a:lstStyle/>
        <a:p>
          <a:pPr marL="0" lvl="0" indent="0" algn="l" defTabSz="711200">
            <a:lnSpc>
              <a:spcPct val="90000"/>
            </a:lnSpc>
            <a:spcBef>
              <a:spcPct val="0"/>
            </a:spcBef>
            <a:spcAft>
              <a:spcPct val="35000"/>
            </a:spcAft>
            <a:buNone/>
          </a:pPr>
          <a:r>
            <a:rPr lang="en-AU" sz="1600" kern="1200"/>
            <a:t>Insurer then decided it also wanted to cash settle the outstanding repairs because of a breakdown in the relationship between the insured and the appointed builder</a:t>
          </a:r>
          <a:endParaRPr lang="en-US" sz="1600" kern="1200"/>
        </a:p>
      </dsp:txBody>
      <dsp:txXfrm>
        <a:off x="918373" y="1989391"/>
        <a:ext cx="9978826" cy="795128"/>
      </dsp:txXfrm>
    </dsp:sp>
    <dsp:sp modelId="{99843604-EBB3-4139-9292-50389685DA54}">
      <dsp:nvSpPr>
        <dsp:cNvPr id="0" name=""/>
        <dsp:cNvSpPr/>
      </dsp:nvSpPr>
      <dsp:spPr>
        <a:xfrm>
          <a:off x="0" y="2983302"/>
          <a:ext cx="10897200" cy="79512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A870E2-D3B7-4745-819D-E955462ED596}">
      <dsp:nvSpPr>
        <dsp:cNvPr id="0" name=""/>
        <dsp:cNvSpPr/>
      </dsp:nvSpPr>
      <dsp:spPr>
        <a:xfrm>
          <a:off x="240526" y="3162206"/>
          <a:ext cx="437320" cy="4373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7A57FB-6306-4C62-AD5A-F4ECD7A78230}">
      <dsp:nvSpPr>
        <dsp:cNvPr id="0" name=""/>
        <dsp:cNvSpPr/>
      </dsp:nvSpPr>
      <dsp:spPr>
        <a:xfrm>
          <a:off x="918373" y="2983302"/>
          <a:ext cx="9978826" cy="795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151" tIns="84151" rIns="84151" bIns="84151" numCol="1" spcCol="1270" anchor="ctr" anchorCtr="0">
          <a:noAutofit/>
        </a:bodyPr>
        <a:lstStyle/>
        <a:p>
          <a:pPr marL="0" lvl="0" indent="0" algn="l" defTabSz="711200">
            <a:lnSpc>
              <a:spcPct val="90000"/>
            </a:lnSpc>
            <a:spcBef>
              <a:spcPct val="0"/>
            </a:spcBef>
            <a:spcAft>
              <a:spcPct val="35000"/>
            </a:spcAft>
            <a:buNone/>
          </a:pPr>
          <a:r>
            <a:rPr lang="en-AU" sz="1600" kern="1200"/>
            <a:t>AFCA was not satisfied that the insurer’s approach was fair and reasonable – must complete the remaining repairs, remediate mould damage, pay emergency accommodation and pay non-financial loss of $6,300</a:t>
          </a:r>
          <a:endParaRPr lang="en-US" sz="1600" kern="1200"/>
        </a:p>
      </dsp:txBody>
      <dsp:txXfrm>
        <a:off x="918373" y="2983302"/>
        <a:ext cx="9978826" cy="795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DAAF2-72A3-4EE9-8C6C-20A4B6B3D7C8}">
      <dsp:nvSpPr>
        <dsp:cNvPr id="0" name=""/>
        <dsp:cNvSpPr/>
      </dsp:nvSpPr>
      <dsp:spPr>
        <a:xfrm>
          <a:off x="800263" y="1613"/>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a:t>AFCA is a curious beast – part statute, part tripartite contract and empowered to make decisions with often profound impacts on consumers (without exercising judicial power)</a:t>
          </a:r>
          <a:endParaRPr lang="en-US" sz="1200" kern="1200"/>
        </a:p>
      </dsp:txBody>
      <dsp:txXfrm>
        <a:off x="800263" y="1613"/>
        <a:ext cx="2905210" cy="1743126"/>
      </dsp:txXfrm>
    </dsp:sp>
    <dsp:sp modelId="{7AC1D971-7224-40AB-93B3-45C5AC2D9847}">
      <dsp:nvSpPr>
        <dsp:cNvPr id="0" name=""/>
        <dsp:cNvSpPr/>
      </dsp:nvSpPr>
      <dsp:spPr>
        <a:xfrm>
          <a:off x="3995994" y="1613"/>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dirty="0"/>
            <a:t>Life insurance disputes only account for a small proportion of AFCA’s overall work – many more GI disputes on AFCA’s plate.</a:t>
          </a:r>
          <a:endParaRPr lang="en-US" sz="1200" kern="1200" dirty="0"/>
        </a:p>
      </dsp:txBody>
      <dsp:txXfrm>
        <a:off x="3995994" y="1613"/>
        <a:ext cx="2905210" cy="1743126"/>
      </dsp:txXfrm>
    </dsp:sp>
    <dsp:sp modelId="{3C86639C-5FCA-4617-8E08-6C3E2D783A31}">
      <dsp:nvSpPr>
        <dsp:cNvPr id="0" name=""/>
        <dsp:cNvSpPr/>
      </dsp:nvSpPr>
      <dsp:spPr>
        <a:xfrm>
          <a:off x="7191726" y="1613"/>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a:t>AFCA can be an effective dispute resolution forum for consumers, particularly where amount in dispute makes it difficult to litigate and with unfair and unreasonable conduct by general insurers</a:t>
          </a:r>
          <a:endParaRPr lang="en-US" sz="1200" kern="1200"/>
        </a:p>
      </dsp:txBody>
      <dsp:txXfrm>
        <a:off x="7191726" y="1613"/>
        <a:ext cx="2905210" cy="1743126"/>
      </dsp:txXfrm>
    </dsp:sp>
    <dsp:sp modelId="{42C5BB6E-2830-4E0A-929E-098951845C40}">
      <dsp:nvSpPr>
        <dsp:cNvPr id="0" name=""/>
        <dsp:cNvSpPr/>
      </dsp:nvSpPr>
      <dsp:spPr>
        <a:xfrm>
          <a:off x="800263" y="2035260"/>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dirty="0"/>
            <a:t>AFCA Determinations are difficult to appeal to the courts, but only binding on the parties once accepted by the Complainant.</a:t>
          </a:r>
        </a:p>
        <a:p>
          <a:pPr marL="0" lvl="0" indent="0" algn="ctr" defTabSz="533400">
            <a:lnSpc>
              <a:spcPct val="90000"/>
            </a:lnSpc>
            <a:spcBef>
              <a:spcPct val="0"/>
            </a:spcBef>
            <a:spcAft>
              <a:spcPct val="35000"/>
            </a:spcAft>
            <a:buNone/>
          </a:pPr>
          <a:endParaRPr lang="en-AU" sz="1200" b="0" kern="1200" dirty="0"/>
        </a:p>
        <a:p>
          <a:pPr marL="0" lvl="0" indent="0" algn="ctr" defTabSz="533400">
            <a:lnSpc>
              <a:spcPct val="90000"/>
            </a:lnSpc>
            <a:spcBef>
              <a:spcPct val="0"/>
            </a:spcBef>
            <a:spcAft>
              <a:spcPct val="35000"/>
            </a:spcAft>
            <a:buNone/>
          </a:pPr>
          <a:r>
            <a:rPr lang="en-AU" sz="1200" b="0" kern="1200" dirty="0"/>
            <a:t>Complainants need to be aware that a settlement, accepted Recommendation or Determination will be binding on them!</a:t>
          </a:r>
          <a:endParaRPr lang="en-US" sz="1200" kern="1200" dirty="0"/>
        </a:p>
      </dsp:txBody>
      <dsp:txXfrm>
        <a:off x="800263" y="2035260"/>
        <a:ext cx="2905210" cy="1743126"/>
      </dsp:txXfrm>
    </dsp:sp>
    <dsp:sp modelId="{8DD25B2F-1CA6-4B41-8692-F18F19D8F113}">
      <dsp:nvSpPr>
        <dsp:cNvPr id="0" name=""/>
        <dsp:cNvSpPr/>
      </dsp:nvSpPr>
      <dsp:spPr>
        <a:xfrm>
          <a:off x="3995994" y="2035260"/>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a:t>Problems arise for consumers when Financial Firms refuse to comply with AFCA Determinations or go bust – difficulties with enforcement.</a:t>
          </a:r>
        </a:p>
        <a:p>
          <a:pPr marL="0" lvl="0" indent="0" algn="ctr" defTabSz="533400">
            <a:lnSpc>
              <a:spcPct val="90000"/>
            </a:lnSpc>
            <a:spcBef>
              <a:spcPct val="0"/>
            </a:spcBef>
            <a:spcAft>
              <a:spcPct val="35000"/>
            </a:spcAft>
            <a:buNone/>
          </a:pPr>
          <a:endParaRPr lang="en-AU" sz="1200" b="0" kern="1200"/>
        </a:p>
        <a:p>
          <a:pPr marL="0" lvl="0" indent="0" algn="ctr" defTabSz="533400">
            <a:lnSpc>
              <a:spcPct val="90000"/>
            </a:lnSpc>
            <a:spcBef>
              <a:spcPct val="0"/>
            </a:spcBef>
            <a:spcAft>
              <a:spcPct val="35000"/>
            </a:spcAft>
            <a:buNone/>
          </a:pPr>
          <a:r>
            <a:rPr lang="en-AU" sz="1200" b="0" kern="1200"/>
            <a:t>CSLR is important public policy</a:t>
          </a:r>
          <a:endParaRPr lang="en-US" sz="1200" kern="1200"/>
        </a:p>
      </dsp:txBody>
      <dsp:txXfrm>
        <a:off x="3995994" y="2035260"/>
        <a:ext cx="2905210" cy="1743126"/>
      </dsp:txXfrm>
    </dsp:sp>
    <dsp:sp modelId="{A79DA97C-C32B-4A8A-83F9-A6BF30148B21}">
      <dsp:nvSpPr>
        <dsp:cNvPr id="0" name=""/>
        <dsp:cNvSpPr/>
      </dsp:nvSpPr>
      <dsp:spPr>
        <a:xfrm>
          <a:off x="7191726" y="2035260"/>
          <a:ext cx="2905210" cy="17431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dirty="0"/>
            <a:t>Still a relatively young and developing organisation, so provide feedback and seek continuous improvement in the experience of consumers using the scheme</a:t>
          </a:r>
          <a:endParaRPr lang="en-US" sz="1200" kern="1200" dirty="0"/>
        </a:p>
      </dsp:txBody>
      <dsp:txXfrm>
        <a:off x="7191726" y="2035260"/>
        <a:ext cx="2905210" cy="1743126"/>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F99F7D0-5253-164D-912D-BF0E27B6A29A}" type="datetimeFigureOut">
              <a:rPr lang="en-US" smtClean="0"/>
              <a:t>5/1/2025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5DD0D0B-3872-F940-94FF-0DFE17CC0555}" type="slidenum">
              <a:rPr lang="en-US" smtClean="0"/>
              <a:t>‹#›</a:t>
            </a:fld>
            <a:endParaRPr lang="en-US"/>
          </a:p>
        </p:txBody>
      </p:sp>
    </p:spTree>
    <p:extLst>
      <p:ext uri="{BB962C8B-B14F-4D97-AF65-F5344CB8AC3E}">
        <p14:creationId xmlns:p14="http://schemas.microsoft.com/office/powerpoint/2010/main" val="385570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a:solidFill>
                <a:schemeClr val="tx1"/>
              </a:solidFill>
              <a:effectLst/>
              <a:latin typeface="+mn-lt"/>
              <a:ea typeface="+mn-ea"/>
              <a:cs typeface="+mn-cs"/>
            </a:endParaRPr>
          </a:p>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1</a:t>
            </a:fld>
            <a:endParaRPr lang="en-US"/>
          </a:p>
        </p:txBody>
      </p:sp>
    </p:spTree>
    <p:extLst>
      <p:ext uri="{BB962C8B-B14F-4D97-AF65-F5344CB8AC3E}">
        <p14:creationId xmlns:p14="http://schemas.microsoft.com/office/powerpoint/2010/main" val="301104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2900" lvl="1" indent="-342900">
              <a:lnSpc>
                <a:spcPct val="100000"/>
              </a:lnSpc>
              <a:spcAft>
                <a:spcPts val="0"/>
              </a:spcAft>
            </a:pPr>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10</a:t>
            </a:fld>
            <a:endParaRPr lang="en-US"/>
          </a:p>
        </p:txBody>
      </p:sp>
    </p:spTree>
    <p:extLst>
      <p:ext uri="{BB962C8B-B14F-4D97-AF65-F5344CB8AC3E}">
        <p14:creationId xmlns:p14="http://schemas.microsoft.com/office/powerpoint/2010/main" val="252774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11</a:t>
            </a:fld>
            <a:endParaRPr lang="en-US"/>
          </a:p>
        </p:txBody>
      </p:sp>
    </p:spTree>
    <p:extLst>
      <p:ext uri="{BB962C8B-B14F-4D97-AF65-F5344CB8AC3E}">
        <p14:creationId xmlns:p14="http://schemas.microsoft.com/office/powerpoint/2010/main" val="341207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12</a:t>
            </a:fld>
            <a:endParaRPr lang="en-US"/>
          </a:p>
        </p:txBody>
      </p:sp>
    </p:spTree>
    <p:extLst>
      <p:ext uri="{BB962C8B-B14F-4D97-AF65-F5344CB8AC3E}">
        <p14:creationId xmlns:p14="http://schemas.microsoft.com/office/powerpoint/2010/main" val="50485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13</a:t>
            </a:fld>
            <a:endParaRPr lang="en-US"/>
          </a:p>
        </p:txBody>
      </p:sp>
    </p:spTree>
    <p:extLst>
      <p:ext uri="{BB962C8B-B14F-4D97-AF65-F5344CB8AC3E}">
        <p14:creationId xmlns:p14="http://schemas.microsoft.com/office/powerpoint/2010/main" val="361263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14</a:t>
            </a:fld>
            <a:endParaRPr lang="en-US"/>
          </a:p>
        </p:txBody>
      </p:sp>
    </p:spTree>
    <p:extLst>
      <p:ext uri="{BB962C8B-B14F-4D97-AF65-F5344CB8AC3E}">
        <p14:creationId xmlns:p14="http://schemas.microsoft.com/office/powerpoint/2010/main" val="1813446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i="0" dirty="0"/>
          </a:p>
        </p:txBody>
      </p:sp>
      <p:sp>
        <p:nvSpPr>
          <p:cNvPr id="4" name="Slide Number Placeholder 3"/>
          <p:cNvSpPr>
            <a:spLocks noGrp="1"/>
          </p:cNvSpPr>
          <p:nvPr>
            <p:ph type="sldNum" sz="quarter" idx="10"/>
          </p:nvPr>
        </p:nvSpPr>
        <p:spPr/>
        <p:txBody>
          <a:bodyPr/>
          <a:lstStyle/>
          <a:p>
            <a:fld id="{A31F033E-4DEE-4937-A58D-42C2620CDF16}" type="slidenum">
              <a:rPr lang="en-AU" smtClean="0"/>
              <a:t>15</a:t>
            </a:fld>
            <a:endParaRPr lang="en-AU"/>
          </a:p>
        </p:txBody>
      </p:sp>
    </p:spTree>
    <p:extLst>
      <p:ext uri="{BB962C8B-B14F-4D97-AF65-F5344CB8AC3E}">
        <p14:creationId xmlns:p14="http://schemas.microsoft.com/office/powerpoint/2010/main" val="385656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16</a:t>
            </a:fld>
            <a:endParaRPr lang="en-US"/>
          </a:p>
        </p:txBody>
      </p:sp>
    </p:spTree>
    <p:extLst>
      <p:ext uri="{BB962C8B-B14F-4D97-AF65-F5344CB8AC3E}">
        <p14:creationId xmlns:p14="http://schemas.microsoft.com/office/powerpoint/2010/main" val="2035314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17</a:t>
            </a:fld>
            <a:endParaRPr lang="en-US"/>
          </a:p>
        </p:txBody>
      </p:sp>
    </p:spTree>
    <p:extLst>
      <p:ext uri="{BB962C8B-B14F-4D97-AF65-F5344CB8AC3E}">
        <p14:creationId xmlns:p14="http://schemas.microsoft.com/office/powerpoint/2010/main" val="3094239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18</a:t>
            </a:fld>
            <a:endParaRPr lang="en-US"/>
          </a:p>
        </p:txBody>
      </p:sp>
    </p:spTree>
    <p:extLst>
      <p:ext uri="{BB962C8B-B14F-4D97-AF65-F5344CB8AC3E}">
        <p14:creationId xmlns:p14="http://schemas.microsoft.com/office/powerpoint/2010/main" val="219908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19</a:t>
            </a:fld>
            <a:endParaRPr lang="en-US"/>
          </a:p>
        </p:txBody>
      </p:sp>
    </p:spTree>
    <p:extLst>
      <p:ext uri="{BB962C8B-B14F-4D97-AF65-F5344CB8AC3E}">
        <p14:creationId xmlns:p14="http://schemas.microsoft.com/office/powerpoint/2010/main" val="6272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2</a:t>
            </a:fld>
            <a:endParaRPr lang="en-US"/>
          </a:p>
        </p:txBody>
      </p:sp>
    </p:spTree>
    <p:extLst>
      <p:ext uri="{BB962C8B-B14F-4D97-AF65-F5344CB8AC3E}">
        <p14:creationId xmlns:p14="http://schemas.microsoft.com/office/powerpoint/2010/main" val="2599106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9DA40-DD15-0439-103B-A33E2B5BF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331B5-A426-5640-4FE9-15C18A1FD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80CFD-B071-61D2-4732-1BDFD90C926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3FBF69E-4D1D-0F1D-4EB1-63279EE1A6EB}"/>
              </a:ext>
            </a:extLst>
          </p:cNvPr>
          <p:cNvSpPr>
            <a:spLocks noGrp="1"/>
          </p:cNvSpPr>
          <p:nvPr>
            <p:ph type="sldNum" sz="quarter" idx="5"/>
          </p:nvPr>
        </p:nvSpPr>
        <p:spPr/>
        <p:txBody>
          <a:bodyPr/>
          <a:lstStyle/>
          <a:p>
            <a:fld id="{55DD0D0B-3872-F940-94FF-0DFE17CC0555}" type="slidenum">
              <a:rPr lang="en-US" smtClean="0"/>
              <a:t>20</a:t>
            </a:fld>
            <a:endParaRPr lang="en-US"/>
          </a:p>
        </p:txBody>
      </p:sp>
    </p:spTree>
    <p:extLst>
      <p:ext uri="{BB962C8B-B14F-4D97-AF65-F5344CB8AC3E}">
        <p14:creationId xmlns:p14="http://schemas.microsoft.com/office/powerpoint/2010/main" val="8195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BB3BA-F344-C7CA-5F1D-3621D2A4B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3212EC-04FA-63A9-5892-F789B94A44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2AB96-29C9-5A89-733C-B48748B5258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6447DD-7C73-CADD-D67E-734951429717}"/>
              </a:ext>
            </a:extLst>
          </p:cNvPr>
          <p:cNvSpPr>
            <a:spLocks noGrp="1"/>
          </p:cNvSpPr>
          <p:nvPr>
            <p:ph type="sldNum" sz="quarter" idx="5"/>
          </p:nvPr>
        </p:nvSpPr>
        <p:spPr/>
        <p:txBody>
          <a:bodyPr/>
          <a:lstStyle/>
          <a:p>
            <a:fld id="{55DD0D0B-3872-F940-94FF-0DFE17CC0555}" type="slidenum">
              <a:rPr lang="en-US" smtClean="0"/>
              <a:t>21</a:t>
            </a:fld>
            <a:endParaRPr lang="en-US"/>
          </a:p>
        </p:txBody>
      </p:sp>
    </p:spTree>
    <p:extLst>
      <p:ext uri="{BB962C8B-B14F-4D97-AF65-F5344CB8AC3E}">
        <p14:creationId xmlns:p14="http://schemas.microsoft.com/office/powerpoint/2010/main" val="659797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31F033E-4DEE-4937-A58D-42C2620CDF16}" type="slidenum">
              <a:rPr lang="en-AU" smtClean="0"/>
              <a:t>22</a:t>
            </a:fld>
            <a:endParaRPr lang="en-AU"/>
          </a:p>
        </p:txBody>
      </p:sp>
    </p:spTree>
    <p:extLst>
      <p:ext uri="{BB962C8B-B14F-4D97-AF65-F5344CB8AC3E}">
        <p14:creationId xmlns:p14="http://schemas.microsoft.com/office/powerpoint/2010/main" val="2511421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23</a:t>
            </a:fld>
            <a:endParaRPr lang="en-US"/>
          </a:p>
        </p:txBody>
      </p:sp>
    </p:spTree>
    <p:extLst>
      <p:ext uri="{BB962C8B-B14F-4D97-AF65-F5344CB8AC3E}">
        <p14:creationId xmlns:p14="http://schemas.microsoft.com/office/powerpoint/2010/main" val="3781422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3</a:t>
            </a:fld>
            <a:endParaRPr lang="en-US"/>
          </a:p>
        </p:txBody>
      </p:sp>
    </p:spTree>
    <p:extLst>
      <p:ext uri="{BB962C8B-B14F-4D97-AF65-F5344CB8AC3E}">
        <p14:creationId xmlns:p14="http://schemas.microsoft.com/office/powerpoint/2010/main" val="3127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endParaRPr lang="en-US" i="1" dirty="0"/>
          </a:p>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4</a:t>
            </a:fld>
            <a:endParaRPr lang="en-US"/>
          </a:p>
        </p:txBody>
      </p:sp>
    </p:spTree>
    <p:extLst>
      <p:ext uri="{BB962C8B-B14F-4D97-AF65-F5344CB8AC3E}">
        <p14:creationId xmlns:p14="http://schemas.microsoft.com/office/powerpoint/2010/main" val="28683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5</a:t>
            </a:fld>
            <a:endParaRPr lang="en-US"/>
          </a:p>
        </p:txBody>
      </p:sp>
    </p:spTree>
    <p:extLst>
      <p:ext uri="{BB962C8B-B14F-4D97-AF65-F5344CB8AC3E}">
        <p14:creationId xmlns:p14="http://schemas.microsoft.com/office/powerpoint/2010/main" val="341709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6</a:t>
            </a:fld>
            <a:endParaRPr lang="en-US"/>
          </a:p>
        </p:txBody>
      </p:sp>
    </p:spTree>
    <p:extLst>
      <p:ext uri="{BB962C8B-B14F-4D97-AF65-F5344CB8AC3E}">
        <p14:creationId xmlns:p14="http://schemas.microsoft.com/office/powerpoint/2010/main" val="272419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7</a:t>
            </a:fld>
            <a:endParaRPr lang="en-US"/>
          </a:p>
        </p:txBody>
      </p:sp>
    </p:spTree>
    <p:extLst>
      <p:ext uri="{BB962C8B-B14F-4D97-AF65-F5344CB8AC3E}">
        <p14:creationId xmlns:p14="http://schemas.microsoft.com/office/powerpoint/2010/main" val="81004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55750" lvl="1" indent="-285750">
              <a:spcAft>
                <a:spcPts val="600"/>
              </a:spcAft>
              <a:defRPr/>
            </a:pPr>
            <a:endParaRPr lang="en-AU" sz="1200" b="0" dirty="0"/>
          </a:p>
          <a:p>
            <a:endParaRPr lang="en-AU" dirty="0"/>
          </a:p>
        </p:txBody>
      </p:sp>
      <p:sp>
        <p:nvSpPr>
          <p:cNvPr id="4" name="Slide Number Placeholder 3"/>
          <p:cNvSpPr>
            <a:spLocks noGrp="1"/>
          </p:cNvSpPr>
          <p:nvPr>
            <p:ph type="sldNum" sz="quarter" idx="5"/>
          </p:nvPr>
        </p:nvSpPr>
        <p:spPr/>
        <p:txBody>
          <a:bodyPr/>
          <a:lstStyle/>
          <a:p>
            <a:fld id="{55DD0D0B-3872-F940-94FF-0DFE17CC0555}" type="slidenum">
              <a:rPr lang="en-US" smtClean="0"/>
              <a:t>8</a:t>
            </a:fld>
            <a:endParaRPr lang="en-US"/>
          </a:p>
        </p:txBody>
      </p:sp>
    </p:spTree>
    <p:extLst>
      <p:ext uri="{BB962C8B-B14F-4D97-AF65-F5344CB8AC3E}">
        <p14:creationId xmlns:p14="http://schemas.microsoft.com/office/powerpoint/2010/main" val="1853543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55DD0D0B-3872-F940-94FF-0DFE17CC0555}" type="slidenum">
              <a:rPr lang="en-US" smtClean="0"/>
              <a:t>9</a:t>
            </a:fld>
            <a:endParaRPr lang="en-US"/>
          </a:p>
        </p:txBody>
      </p:sp>
    </p:spTree>
    <p:extLst>
      <p:ext uri="{BB962C8B-B14F-4D97-AF65-F5344CB8AC3E}">
        <p14:creationId xmlns:p14="http://schemas.microsoft.com/office/powerpoint/2010/main" val="829556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opt A">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39DB69-810D-9170-1005-0DFC47A1C665}"/>
              </a:ext>
            </a:extLst>
          </p:cNvPr>
          <p:cNvPicPr>
            <a:picLocks noChangeAspect="1"/>
          </p:cNvPicPr>
          <p:nvPr/>
        </p:nvPicPr>
        <p:blipFill rotWithShape="1">
          <a:blip r:embed="rId2"/>
          <a:srcRect l="5384"/>
          <a:stretch/>
        </p:blipFill>
        <p:spPr>
          <a:xfrm>
            <a:off x="648000" y="0"/>
            <a:ext cx="11545200" cy="5544000"/>
          </a:xfrm>
          <a:prstGeom prst="rect">
            <a:avLst/>
          </a:prstGeom>
        </p:spPr>
      </p:pic>
      <p:pic>
        <p:nvPicPr>
          <p:cNvPr id="9" name="Picture 8">
            <a:extLst>
              <a:ext uri="{FF2B5EF4-FFF2-40B4-BE49-F238E27FC236}">
                <a16:creationId xmlns:a16="http://schemas.microsoft.com/office/drawing/2014/main" id="{66977AA4-7F85-FF42-8167-887E2AFBB123}"/>
              </a:ext>
            </a:extLst>
          </p:cNvPr>
          <p:cNvPicPr>
            <a:picLocks noChangeAspect="1"/>
          </p:cNvPicPr>
          <p:nvPr/>
        </p:nvPicPr>
        <p:blipFill>
          <a:blip r:embed="rId3"/>
          <a:srcRect/>
          <a:stretch/>
        </p:blipFill>
        <p:spPr>
          <a:xfrm>
            <a:off x="647999" y="432000"/>
            <a:ext cx="2700000" cy="1035761"/>
          </a:xfrm>
          <a:prstGeom prst="rect">
            <a:avLst/>
          </a:prstGeom>
        </p:spPr>
      </p:pic>
      <p:sp>
        <p:nvSpPr>
          <p:cNvPr id="10" name="Title 1">
            <a:extLst>
              <a:ext uri="{FF2B5EF4-FFF2-40B4-BE49-F238E27FC236}">
                <a16:creationId xmlns:a16="http://schemas.microsoft.com/office/drawing/2014/main" id="{7AF8D7A9-4CD4-F6F1-2444-56885C0963F1}"/>
              </a:ext>
            </a:extLst>
          </p:cNvPr>
          <p:cNvSpPr>
            <a:spLocks noGrp="1"/>
          </p:cNvSpPr>
          <p:nvPr>
            <p:ph type="ctrTitle"/>
          </p:nvPr>
        </p:nvSpPr>
        <p:spPr>
          <a:xfrm>
            <a:off x="648000" y="1884556"/>
            <a:ext cx="8614872" cy="3659444"/>
          </a:xfrm>
        </p:spPr>
        <p:txBody>
          <a:bodyPr lIns="540000" tIns="0" rIns="540000" bIns="72000" anchor="ctr" anchorCtr="0">
            <a:noAutofit/>
          </a:bodyPr>
          <a:lstStyle>
            <a:lvl1pPr algn="l">
              <a:lnSpc>
                <a:spcPct val="90000"/>
              </a:lnSpc>
              <a:defRPr sz="5400">
                <a:solidFill>
                  <a:schemeClr val="bg2"/>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1993ABA-5749-E125-1919-0766BA703276}"/>
              </a:ext>
            </a:extLst>
          </p:cNvPr>
          <p:cNvSpPr>
            <a:spLocks noGrp="1"/>
          </p:cNvSpPr>
          <p:nvPr>
            <p:ph type="subTitle" idx="1"/>
          </p:nvPr>
        </p:nvSpPr>
        <p:spPr>
          <a:xfrm>
            <a:off x="648000" y="5563034"/>
            <a:ext cx="8614872" cy="1294966"/>
          </a:xfrm>
        </p:spPr>
        <p:txBody>
          <a:bodyPr lIns="0" bIns="72000" anchor="ctr" anchorCtr="0"/>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72253C9E-225D-8103-D225-A46471805418}"/>
              </a:ext>
            </a:extLst>
          </p:cNvPr>
          <p:cNvPicPr>
            <a:picLocks noChangeAspect="1"/>
          </p:cNvPicPr>
          <p:nvPr userDrawn="1"/>
        </p:nvPicPr>
        <p:blipFill>
          <a:blip r:embed="rId3"/>
          <a:srcRect/>
          <a:stretch/>
        </p:blipFill>
        <p:spPr>
          <a:xfrm>
            <a:off x="647999" y="432000"/>
            <a:ext cx="2700000" cy="1035761"/>
          </a:xfrm>
          <a:prstGeom prst="rect">
            <a:avLst/>
          </a:prstGeom>
        </p:spPr>
      </p:pic>
    </p:spTree>
    <p:extLst>
      <p:ext uri="{BB962C8B-B14F-4D97-AF65-F5344CB8AC3E}">
        <p14:creationId xmlns:p14="http://schemas.microsoft.com/office/powerpoint/2010/main" val="287799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Divider – Topics (Red)">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E7D34B-5033-4942-B133-6A3F6EBA92A7}"/>
              </a:ext>
            </a:extLst>
          </p:cNvPr>
          <p:cNvSpPr/>
          <p:nvPr/>
        </p:nvSpPr>
        <p:spPr>
          <a:xfrm>
            <a:off x="11868000" y="-1"/>
            <a:ext cx="324000" cy="5560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7C38F2-75B6-D54E-9389-966A0C2BBB56}"/>
              </a:ext>
            </a:extLst>
          </p:cNvPr>
          <p:cNvSpPr/>
          <p:nvPr/>
        </p:nvSpPr>
        <p:spPr>
          <a:xfrm>
            <a:off x="11544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DA009C1-3746-8244-BA3B-858385EF628C}"/>
              </a:ext>
            </a:extLst>
          </p:cNvPr>
          <p:cNvSpPr/>
          <p:nvPr/>
        </p:nvSpPr>
        <p:spPr>
          <a:xfrm>
            <a:off x="11220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6AB0EF-76DE-5397-96D8-A8508D4737AA}"/>
              </a:ext>
            </a:extLst>
          </p:cNvPr>
          <p:cNvSpPr/>
          <p:nvPr/>
        </p:nvSpPr>
        <p:spPr>
          <a:xfrm>
            <a:off x="10896000" y="0"/>
            <a:ext cx="324000" cy="556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sp>
        <p:nvSpPr>
          <p:cNvPr id="14" name="Title 1">
            <a:extLst>
              <a:ext uri="{FF2B5EF4-FFF2-40B4-BE49-F238E27FC236}">
                <a16:creationId xmlns:a16="http://schemas.microsoft.com/office/drawing/2014/main" id="{AD1B584A-AB70-1ECA-52D1-07BFBC4EB713}"/>
              </a:ext>
            </a:extLst>
          </p:cNvPr>
          <p:cNvSpPr>
            <a:spLocks noGrp="1"/>
          </p:cNvSpPr>
          <p:nvPr>
            <p:ph type="ctrTitle"/>
          </p:nvPr>
        </p:nvSpPr>
        <p:spPr>
          <a:xfrm>
            <a:off x="648000" y="720000"/>
            <a:ext cx="9180000" cy="1260000"/>
          </a:xfrm>
        </p:spPr>
        <p:txBody>
          <a:bodyPr tIns="0" bIns="216000" anchor="t" anchorCtr="0">
            <a:noAutofit/>
          </a:bodyPr>
          <a:lstStyle>
            <a:lvl1pPr algn="l">
              <a:lnSpc>
                <a:spcPct val="90000"/>
              </a:lnSpc>
              <a:defRPr sz="4800">
                <a:solidFill>
                  <a:schemeClr val="bg1"/>
                </a:solidFill>
              </a:defRPr>
            </a:lvl1pPr>
          </a:lstStyle>
          <a:p>
            <a:r>
              <a:rPr lang="en-US"/>
              <a:t>Click to edit Master title style</a:t>
            </a:r>
            <a:endParaRPr lang="en-US" dirty="0"/>
          </a:p>
        </p:txBody>
      </p:sp>
      <p:graphicFrame>
        <p:nvGraphicFramePr>
          <p:cNvPr id="19" name="Table 4">
            <a:extLst>
              <a:ext uri="{FF2B5EF4-FFF2-40B4-BE49-F238E27FC236}">
                <a16:creationId xmlns:a16="http://schemas.microsoft.com/office/drawing/2014/main" id="{0BC51E9D-C9D8-526B-2B2E-CE4C20D97B0A}"/>
              </a:ext>
            </a:extLst>
          </p:cNvPr>
          <p:cNvGraphicFramePr>
            <a:graphicFrameLocks/>
          </p:cNvGraphicFramePr>
          <p:nvPr>
            <p:extLst>
              <p:ext uri="{D42A27DB-BD31-4B8C-83A1-F6EECF244321}">
                <p14:modId xmlns:p14="http://schemas.microsoft.com/office/powerpoint/2010/main" val="3321910736"/>
              </p:ext>
            </p:extLst>
          </p:nvPr>
        </p:nvGraphicFramePr>
        <p:xfrm>
          <a:off x="647700" y="1980000"/>
          <a:ext cx="6119813" cy="2964000"/>
        </p:xfrm>
        <a:graphic>
          <a:graphicData uri="http://schemas.openxmlformats.org/drawingml/2006/table">
            <a:tbl>
              <a:tblPr bandRow="1">
                <a:tableStyleId>{5C22544A-7EE6-4342-B048-85BDC9FD1C3A}</a:tableStyleId>
              </a:tblPr>
              <a:tblGrid>
                <a:gridCol w="6119813">
                  <a:extLst>
                    <a:ext uri="{9D8B030D-6E8A-4147-A177-3AD203B41FA5}">
                      <a16:colId xmlns:a16="http://schemas.microsoft.com/office/drawing/2014/main" val="2514745112"/>
                    </a:ext>
                  </a:extLst>
                </a:gridCol>
              </a:tblGrid>
              <a:tr h="370840">
                <a:tc>
                  <a:txBody>
                    <a:bodyPr/>
                    <a:lstStyle/>
                    <a:p>
                      <a:endParaRPr lang="en-US" sz="2000" dirty="0"/>
                    </a:p>
                  </a:txBody>
                  <a:tcPr marL="0" marR="0" marT="144000" marB="144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09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0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851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194062"/>
                  </a:ext>
                </a:extLst>
              </a:tr>
              <a:tr h="370840">
                <a:tc>
                  <a:txBody>
                    <a:bodyPr/>
                    <a:lstStyle/>
                    <a:p>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4372083"/>
                  </a:ext>
                </a:extLst>
              </a:tr>
            </a:tbl>
          </a:graphicData>
        </a:graphic>
      </p:graphicFrame>
      <p:sp>
        <p:nvSpPr>
          <p:cNvPr id="20" name="Content Placeholder 2">
            <a:extLst>
              <a:ext uri="{FF2B5EF4-FFF2-40B4-BE49-F238E27FC236}">
                <a16:creationId xmlns:a16="http://schemas.microsoft.com/office/drawing/2014/main" id="{1E16C105-B8AB-9C8E-9BCE-7C28D4143DDD}"/>
              </a:ext>
            </a:extLst>
          </p:cNvPr>
          <p:cNvSpPr>
            <a:spLocks noGrp="1"/>
          </p:cNvSpPr>
          <p:nvPr>
            <p:ph sz="half" idx="13"/>
          </p:nvPr>
        </p:nvSpPr>
        <p:spPr>
          <a:xfrm>
            <a:off x="647700" y="1980000"/>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21" name="Content Placeholder 2">
            <a:extLst>
              <a:ext uri="{FF2B5EF4-FFF2-40B4-BE49-F238E27FC236}">
                <a16:creationId xmlns:a16="http://schemas.microsoft.com/office/drawing/2014/main" id="{44DB86B0-2877-2FF6-D364-FDF1927DF466}"/>
              </a:ext>
            </a:extLst>
          </p:cNvPr>
          <p:cNvSpPr>
            <a:spLocks noGrp="1"/>
          </p:cNvSpPr>
          <p:nvPr>
            <p:ph sz="half" idx="14"/>
          </p:nvPr>
        </p:nvSpPr>
        <p:spPr>
          <a:xfrm>
            <a:off x="647700" y="2573789"/>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DFC305EA-FBA2-86FC-8849-5779482237EA}"/>
              </a:ext>
            </a:extLst>
          </p:cNvPr>
          <p:cNvSpPr>
            <a:spLocks noGrp="1"/>
          </p:cNvSpPr>
          <p:nvPr>
            <p:ph sz="half" idx="15"/>
          </p:nvPr>
        </p:nvSpPr>
        <p:spPr>
          <a:xfrm>
            <a:off x="647700" y="3167578"/>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673B2E1E-9958-104D-73C9-00BC926D6446}"/>
              </a:ext>
            </a:extLst>
          </p:cNvPr>
          <p:cNvSpPr>
            <a:spLocks noGrp="1"/>
          </p:cNvSpPr>
          <p:nvPr>
            <p:ph sz="half" idx="16"/>
          </p:nvPr>
        </p:nvSpPr>
        <p:spPr>
          <a:xfrm>
            <a:off x="647700" y="4355157"/>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27" name="Content Placeholder 2">
            <a:extLst>
              <a:ext uri="{FF2B5EF4-FFF2-40B4-BE49-F238E27FC236}">
                <a16:creationId xmlns:a16="http://schemas.microsoft.com/office/drawing/2014/main" id="{34556211-65F5-6557-DE72-F4E112982E8B}"/>
              </a:ext>
            </a:extLst>
          </p:cNvPr>
          <p:cNvSpPr>
            <a:spLocks noGrp="1"/>
          </p:cNvSpPr>
          <p:nvPr>
            <p:ph sz="half" idx="17"/>
          </p:nvPr>
        </p:nvSpPr>
        <p:spPr>
          <a:xfrm>
            <a:off x="647700" y="3761367"/>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4946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103807-A4EF-64F0-2E68-C92FF218EF14}"/>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9FF825-142B-7C48-B8C6-AF5198D339B4}"/>
              </a:ext>
            </a:extLst>
          </p:cNvPr>
          <p:cNvPicPr>
            <a:picLocks noChangeAspect="1"/>
          </p:cNvPicPr>
          <p:nvPr/>
        </p:nvPicPr>
        <p:blipFill>
          <a:blip r:embed="rId2"/>
          <a:srcRect/>
          <a:stretch/>
        </p:blipFill>
        <p:spPr>
          <a:xfrm>
            <a:off x="648000" y="5868000"/>
            <a:ext cx="1876881" cy="720000"/>
          </a:xfrm>
          <a:prstGeom prst="rect">
            <a:avLst/>
          </a:prstGeom>
        </p:spPr>
      </p:pic>
      <p:sp>
        <p:nvSpPr>
          <p:cNvPr id="3" name="Content Placeholder 2">
            <a:extLst>
              <a:ext uri="{FF2B5EF4-FFF2-40B4-BE49-F238E27FC236}">
                <a16:creationId xmlns:a16="http://schemas.microsoft.com/office/drawing/2014/main" id="{AB677672-C974-5645-990A-CC66D062E71F}"/>
              </a:ext>
            </a:extLst>
          </p:cNvPr>
          <p:cNvSpPr>
            <a:spLocks noGrp="1"/>
          </p:cNvSpPr>
          <p:nvPr>
            <p:ph idx="1"/>
          </p:nvPr>
        </p:nvSpPr>
        <p:spPr>
          <a:xfrm>
            <a:off x="646800" y="1620000"/>
            <a:ext cx="108972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6A91CA32-87E3-3E89-C082-4CCF32D781AF}"/>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2" name="Footer Placeholder 4">
            <a:extLst>
              <a:ext uri="{FF2B5EF4-FFF2-40B4-BE49-F238E27FC236}">
                <a16:creationId xmlns:a16="http://schemas.microsoft.com/office/drawing/2014/main" id="{F71CB813-EA95-DCF9-AFE6-6433051D6712}"/>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r>
              <a:rPr lang="en-US"/>
              <a:t>Presentation name</a:t>
            </a:r>
          </a:p>
        </p:txBody>
      </p:sp>
      <p:sp>
        <p:nvSpPr>
          <p:cNvPr id="13" name="Slide Number Placeholder 5">
            <a:extLst>
              <a:ext uri="{FF2B5EF4-FFF2-40B4-BE49-F238E27FC236}">
                <a16:creationId xmlns:a16="http://schemas.microsoft.com/office/drawing/2014/main" id="{63CF2D9A-2BF3-96ED-B506-E4D46F6A1C00}"/>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t>‹#›</a:t>
            </a:fld>
            <a:endParaRPr lang="en-US"/>
          </a:p>
        </p:txBody>
      </p:sp>
      <p:cxnSp>
        <p:nvCxnSpPr>
          <p:cNvPr id="14" name="Straight Connector 13">
            <a:extLst>
              <a:ext uri="{FF2B5EF4-FFF2-40B4-BE49-F238E27FC236}">
                <a16:creationId xmlns:a16="http://schemas.microsoft.com/office/drawing/2014/main" id="{E8E1F5E6-3E0E-8314-9D5A-4F7A40B88F19}"/>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F9DE0D0-0975-EEF3-ECA9-9FD4F3F487EE}"/>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4" name="Straight Connector 3">
            <a:extLst>
              <a:ext uri="{FF2B5EF4-FFF2-40B4-BE49-F238E27FC236}">
                <a16:creationId xmlns:a16="http://schemas.microsoft.com/office/drawing/2014/main" id="{72D94909-33DC-7F52-5577-DDD944271DE2}"/>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8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ractice Area Title and Content with Ic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103807-A4EF-64F0-2E68-C92FF218EF14}"/>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9FF825-142B-7C48-B8C6-AF5198D339B4}"/>
              </a:ext>
            </a:extLst>
          </p:cNvPr>
          <p:cNvPicPr>
            <a:picLocks noChangeAspect="1"/>
          </p:cNvPicPr>
          <p:nvPr/>
        </p:nvPicPr>
        <p:blipFill>
          <a:blip r:embed="rId2"/>
          <a:srcRect/>
          <a:stretch/>
        </p:blipFill>
        <p:spPr>
          <a:xfrm>
            <a:off x="648000" y="5868000"/>
            <a:ext cx="1876881" cy="720000"/>
          </a:xfrm>
          <a:prstGeom prst="rect">
            <a:avLst/>
          </a:prstGeom>
        </p:spPr>
      </p:pic>
      <p:sp>
        <p:nvSpPr>
          <p:cNvPr id="3" name="Content Placeholder 2">
            <a:extLst>
              <a:ext uri="{FF2B5EF4-FFF2-40B4-BE49-F238E27FC236}">
                <a16:creationId xmlns:a16="http://schemas.microsoft.com/office/drawing/2014/main" id="{AB677672-C974-5645-990A-CC66D062E71F}"/>
              </a:ext>
            </a:extLst>
          </p:cNvPr>
          <p:cNvSpPr>
            <a:spLocks noGrp="1"/>
          </p:cNvSpPr>
          <p:nvPr>
            <p:ph idx="1"/>
          </p:nvPr>
        </p:nvSpPr>
        <p:spPr>
          <a:xfrm>
            <a:off x="646800" y="1620000"/>
            <a:ext cx="108972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
            <a:extLst>
              <a:ext uri="{FF2B5EF4-FFF2-40B4-BE49-F238E27FC236}">
                <a16:creationId xmlns:a16="http://schemas.microsoft.com/office/drawing/2014/main" id="{6A91CA32-87E3-3E89-C082-4CCF32D781AF}"/>
              </a:ext>
            </a:extLst>
          </p:cNvPr>
          <p:cNvSpPr>
            <a:spLocks noGrp="1"/>
          </p:cNvSpPr>
          <p:nvPr>
            <p:ph type="title"/>
          </p:nvPr>
        </p:nvSpPr>
        <p:spPr>
          <a:xfrm>
            <a:off x="648000" y="360000"/>
            <a:ext cx="981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2" name="Footer Placeholder 4">
            <a:extLst>
              <a:ext uri="{FF2B5EF4-FFF2-40B4-BE49-F238E27FC236}">
                <a16:creationId xmlns:a16="http://schemas.microsoft.com/office/drawing/2014/main" id="{F71CB813-EA95-DCF9-AFE6-6433051D6712}"/>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3" name="Slide Number Placeholder 5">
            <a:extLst>
              <a:ext uri="{FF2B5EF4-FFF2-40B4-BE49-F238E27FC236}">
                <a16:creationId xmlns:a16="http://schemas.microsoft.com/office/drawing/2014/main" id="{63CF2D9A-2BF3-96ED-B506-E4D46F6A1C00}"/>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cxnSp>
        <p:nvCxnSpPr>
          <p:cNvPr id="14" name="Straight Connector 13">
            <a:extLst>
              <a:ext uri="{FF2B5EF4-FFF2-40B4-BE49-F238E27FC236}">
                <a16:creationId xmlns:a16="http://schemas.microsoft.com/office/drawing/2014/main" id="{E8E1F5E6-3E0E-8314-9D5A-4F7A40B88F19}"/>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Picture Placeholder 3">
            <a:extLst>
              <a:ext uri="{FF2B5EF4-FFF2-40B4-BE49-F238E27FC236}">
                <a16:creationId xmlns:a16="http://schemas.microsoft.com/office/drawing/2014/main" id="{0412F360-313C-59C7-EA39-04F9E7B6DB21}"/>
              </a:ext>
            </a:extLst>
          </p:cNvPr>
          <p:cNvSpPr>
            <a:spLocks noGrp="1"/>
          </p:cNvSpPr>
          <p:nvPr>
            <p:ph type="pic" sz="quarter" idx="10" hasCustomPrompt="1"/>
          </p:nvPr>
        </p:nvSpPr>
        <p:spPr>
          <a:xfrm>
            <a:off x="10751838" y="360000"/>
            <a:ext cx="792162" cy="792163"/>
          </a:xfrm>
        </p:spPr>
        <p:txBody>
          <a:bodyPr anchor="ctr" anchorCtr="0"/>
          <a:lstStyle>
            <a:lvl1pPr algn="ctr">
              <a:defRPr sz="1200"/>
            </a:lvl1pPr>
          </a:lstStyle>
          <a:p>
            <a:r>
              <a:rPr lang="en-US" dirty="0"/>
              <a:t>Icon red only</a:t>
            </a:r>
          </a:p>
        </p:txBody>
      </p:sp>
      <p:pic>
        <p:nvPicPr>
          <p:cNvPr id="2" name="Picture 1">
            <a:extLst>
              <a:ext uri="{FF2B5EF4-FFF2-40B4-BE49-F238E27FC236}">
                <a16:creationId xmlns:a16="http://schemas.microsoft.com/office/drawing/2014/main" id="{FAC53E6F-2203-EB90-7B9F-71A3396DAACD}"/>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4" name="Straight Connector 3">
            <a:extLst>
              <a:ext uri="{FF2B5EF4-FFF2-40B4-BE49-F238E27FC236}">
                <a16:creationId xmlns:a16="http://schemas.microsoft.com/office/drawing/2014/main" id="{E02F209E-5BD9-CE08-1C9C-47972FA8501D}"/>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150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ur Services Templ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103807-A4EF-64F0-2E68-C92FF218EF14}"/>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9FF825-142B-7C48-B8C6-AF5198D339B4}"/>
              </a:ext>
            </a:extLst>
          </p:cNvPr>
          <p:cNvPicPr>
            <a:picLocks noChangeAspect="1"/>
          </p:cNvPicPr>
          <p:nvPr/>
        </p:nvPicPr>
        <p:blipFill>
          <a:blip r:embed="rId2"/>
          <a:srcRect/>
          <a:stretch/>
        </p:blipFill>
        <p:spPr>
          <a:xfrm>
            <a:off x="648000" y="5868000"/>
            <a:ext cx="1876881" cy="720000"/>
          </a:xfrm>
          <a:prstGeom prst="rect">
            <a:avLst/>
          </a:prstGeom>
        </p:spPr>
      </p:pic>
      <p:sp>
        <p:nvSpPr>
          <p:cNvPr id="12" name="Footer Placeholder 4">
            <a:extLst>
              <a:ext uri="{FF2B5EF4-FFF2-40B4-BE49-F238E27FC236}">
                <a16:creationId xmlns:a16="http://schemas.microsoft.com/office/drawing/2014/main" id="{F71CB813-EA95-DCF9-AFE6-6433051D6712}"/>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3" name="Slide Number Placeholder 5">
            <a:extLst>
              <a:ext uri="{FF2B5EF4-FFF2-40B4-BE49-F238E27FC236}">
                <a16:creationId xmlns:a16="http://schemas.microsoft.com/office/drawing/2014/main" id="{63CF2D9A-2BF3-96ED-B506-E4D46F6A1C00}"/>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cxnSp>
        <p:nvCxnSpPr>
          <p:cNvPr id="14" name="Straight Connector 13">
            <a:extLst>
              <a:ext uri="{FF2B5EF4-FFF2-40B4-BE49-F238E27FC236}">
                <a16:creationId xmlns:a16="http://schemas.microsoft.com/office/drawing/2014/main" id="{E8E1F5E6-3E0E-8314-9D5A-4F7A40B88F19}"/>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2DD99A03-2F88-DB8D-9C01-9A0D6D9A7DB0}"/>
              </a:ext>
            </a:extLst>
          </p:cNvPr>
          <p:cNvSpPr>
            <a:spLocks noGrp="1"/>
          </p:cNvSpPr>
          <p:nvPr>
            <p:ph type="pic" sz="quarter" idx="10" hasCustomPrompt="1"/>
          </p:nvPr>
        </p:nvSpPr>
        <p:spPr>
          <a:xfrm>
            <a:off x="646113" y="1618663"/>
            <a:ext cx="792162" cy="792163"/>
          </a:xfrm>
        </p:spPr>
        <p:txBody>
          <a:bodyPr anchor="ctr" anchorCtr="0"/>
          <a:lstStyle>
            <a:lvl1pPr algn="ctr">
              <a:defRPr sz="1200"/>
            </a:lvl1pPr>
          </a:lstStyle>
          <a:p>
            <a:r>
              <a:rPr lang="en-US" dirty="0"/>
              <a:t>Icon</a:t>
            </a:r>
          </a:p>
        </p:txBody>
      </p:sp>
      <p:sp>
        <p:nvSpPr>
          <p:cNvPr id="64" name="Content Placeholder 2">
            <a:extLst>
              <a:ext uri="{FF2B5EF4-FFF2-40B4-BE49-F238E27FC236}">
                <a16:creationId xmlns:a16="http://schemas.microsoft.com/office/drawing/2014/main" id="{786FE062-8A06-EDEA-EA64-1F6C6BD64ADC}"/>
              </a:ext>
            </a:extLst>
          </p:cNvPr>
          <p:cNvSpPr>
            <a:spLocks noGrp="1"/>
          </p:cNvSpPr>
          <p:nvPr>
            <p:ph sz="half" idx="13"/>
          </p:nvPr>
        </p:nvSpPr>
        <p:spPr>
          <a:xfrm>
            <a:off x="1436480" y="1618663"/>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65" name="Picture Placeholder 3">
            <a:extLst>
              <a:ext uri="{FF2B5EF4-FFF2-40B4-BE49-F238E27FC236}">
                <a16:creationId xmlns:a16="http://schemas.microsoft.com/office/drawing/2014/main" id="{E1527765-DF36-CB40-F5B3-077D9D4C4583}"/>
              </a:ext>
            </a:extLst>
          </p:cNvPr>
          <p:cNvSpPr>
            <a:spLocks noGrp="1"/>
          </p:cNvSpPr>
          <p:nvPr>
            <p:ph type="pic" sz="quarter" idx="14" hasCustomPrompt="1"/>
          </p:nvPr>
        </p:nvSpPr>
        <p:spPr>
          <a:xfrm>
            <a:off x="3416273" y="1618663"/>
            <a:ext cx="792162" cy="792163"/>
          </a:xfrm>
        </p:spPr>
        <p:txBody>
          <a:bodyPr anchor="ctr" anchorCtr="0"/>
          <a:lstStyle>
            <a:lvl1pPr algn="ctr">
              <a:defRPr sz="1200"/>
            </a:lvl1pPr>
          </a:lstStyle>
          <a:p>
            <a:r>
              <a:rPr lang="en-US" dirty="0"/>
              <a:t>Icon</a:t>
            </a:r>
          </a:p>
        </p:txBody>
      </p:sp>
      <p:sp>
        <p:nvSpPr>
          <p:cNvPr id="66" name="Content Placeholder 2">
            <a:extLst>
              <a:ext uri="{FF2B5EF4-FFF2-40B4-BE49-F238E27FC236}">
                <a16:creationId xmlns:a16="http://schemas.microsoft.com/office/drawing/2014/main" id="{334F0709-BEF6-FD37-6967-1D3A72ACD6CB}"/>
              </a:ext>
            </a:extLst>
          </p:cNvPr>
          <p:cNvSpPr>
            <a:spLocks noGrp="1"/>
          </p:cNvSpPr>
          <p:nvPr>
            <p:ph sz="half" idx="15"/>
          </p:nvPr>
        </p:nvSpPr>
        <p:spPr>
          <a:xfrm>
            <a:off x="4206640" y="1618663"/>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67" name="Picture Placeholder 3">
            <a:extLst>
              <a:ext uri="{FF2B5EF4-FFF2-40B4-BE49-F238E27FC236}">
                <a16:creationId xmlns:a16="http://schemas.microsoft.com/office/drawing/2014/main" id="{9C7892F5-0321-0383-E37A-17A7F6347D64}"/>
              </a:ext>
            </a:extLst>
          </p:cNvPr>
          <p:cNvSpPr>
            <a:spLocks noGrp="1"/>
          </p:cNvSpPr>
          <p:nvPr>
            <p:ph type="pic" sz="quarter" idx="16" hasCustomPrompt="1"/>
          </p:nvPr>
        </p:nvSpPr>
        <p:spPr>
          <a:xfrm>
            <a:off x="646113" y="2880002"/>
            <a:ext cx="792162" cy="792163"/>
          </a:xfrm>
        </p:spPr>
        <p:txBody>
          <a:bodyPr anchor="ctr" anchorCtr="0"/>
          <a:lstStyle>
            <a:lvl1pPr algn="ctr">
              <a:defRPr sz="1200"/>
            </a:lvl1pPr>
          </a:lstStyle>
          <a:p>
            <a:r>
              <a:rPr lang="en-US" dirty="0"/>
              <a:t>Icon</a:t>
            </a:r>
          </a:p>
        </p:txBody>
      </p:sp>
      <p:sp>
        <p:nvSpPr>
          <p:cNvPr id="68" name="Content Placeholder 2">
            <a:extLst>
              <a:ext uri="{FF2B5EF4-FFF2-40B4-BE49-F238E27FC236}">
                <a16:creationId xmlns:a16="http://schemas.microsoft.com/office/drawing/2014/main" id="{4F754BBA-D2FF-0A54-DB07-132566A1655A}"/>
              </a:ext>
            </a:extLst>
          </p:cNvPr>
          <p:cNvSpPr>
            <a:spLocks noGrp="1"/>
          </p:cNvSpPr>
          <p:nvPr>
            <p:ph sz="half" idx="17"/>
          </p:nvPr>
        </p:nvSpPr>
        <p:spPr>
          <a:xfrm>
            <a:off x="1436480" y="2880002"/>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69" name="Picture Placeholder 3">
            <a:extLst>
              <a:ext uri="{FF2B5EF4-FFF2-40B4-BE49-F238E27FC236}">
                <a16:creationId xmlns:a16="http://schemas.microsoft.com/office/drawing/2014/main" id="{2D95DBBB-C8CB-941E-E957-D3CF765411A8}"/>
              </a:ext>
            </a:extLst>
          </p:cNvPr>
          <p:cNvSpPr>
            <a:spLocks noGrp="1"/>
          </p:cNvSpPr>
          <p:nvPr>
            <p:ph type="pic" sz="quarter" idx="18" hasCustomPrompt="1"/>
          </p:nvPr>
        </p:nvSpPr>
        <p:spPr>
          <a:xfrm>
            <a:off x="646113" y="4140000"/>
            <a:ext cx="792162" cy="792163"/>
          </a:xfrm>
        </p:spPr>
        <p:txBody>
          <a:bodyPr anchor="ctr" anchorCtr="0"/>
          <a:lstStyle>
            <a:lvl1pPr algn="ctr">
              <a:defRPr sz="1200"/>
            </a:lvl1pPr>
          </a:lstStyle>
          <a:p>
            <a:r>
              <a:rPr lang="en-US" dirty="0"/>
              <a:t>Icon</a:t>
            </a:r>
          </a:p>
        </p:txBody>
      </p:sp>
      <p:sp>
        <p:nvSpPr>
          <p:cNvPr id="70" name="Content Placeholder 2">
            <a:extLst>
              <a:ext uri="{FF2B5EF4-FFF2-40B4-BE49-F238E27FC236}">
                <a16:creationId xmlns:a16="http://schemas.microsoft.com/office/drawing/2014/main" id="{5DFBECDB-E30B-2CC3-D21A-337C61C25B4F}"/>
              </a:ext>
            </a:extLst>
          </p:cNvPr>
          <p:cNvSpPr>
            <a:spLocks noGrp="1"/>
          </p:cNvSpPr>
          <p:nvPr>
            <p:ph sz="half" idx="19"/>
          </p:nvPr>
        </p:nvSpPr>
        <p:spPr>
          <a:xfrm>
            <a:off x="1436480" y="4140000"/>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73" name="Picture Placeholder 3">
            <a:extLst>
              <a:ext uri="{FF2B5EF4-FFF2-40B4-BE49-F238E27FC236}">
                <a16:creationId xmlns:a16="http://schemas.microsoft.com/office/drawing/2014/main" id="{0D7A6DC8-3355-947E-27C8-345636290A76}"/>
              </a:ext>
            </a:extLst>
          </p:cNvPr>
          <p:cNvSpPr>
            <a:spLocks noGrp="1"/>
          </p:cNvSpPr>
          <p:nvPr>
            <p:ph type="pic" sz="quarter" idx="22" hasCustomPrompt="1"/>
          </p:nvPr>
        </p:nvSpPr>
        <p:spPr>
          <a:xfrm>
            <a:off x="3416273" y="4140076"/>
            <a:ext cx="792162" cy="792163"/>
          </a:xfrm>
        </p:spPr>
        <p:txBody>
          <a:bodyPr anchor="ctr" anchorCtr="0"/>
          <a:lstStyle>
            <a:lvl1pPr algn="ctr">
              <a:defRPr sz="1200"/>
            </a:lvl1pPr>
          </a:lstStyle>
          <a:p>
            <a:r>
              <a:rPr lang="en-US" dirty="0"/>
              <a:t>Icon</a:t>
            </a:r>
          </a:p>
        </p:txBody>
      </p:sp>
      <p:sp>
        <p:nvSpPr>
          <p:cNvPr id="74" name="Content Placeholder 2">
            <a:extLst>
              <a:ext uri="{FF2B5EF4-FFF2-40B4-BE49-F238E27FC236}">
                <a16:creationId xmlns:a16="http://schemas.microsoft.com/office/drawing/2014/main" id="{A74B9344-83B7-B0BE-48BE-B1CF18291CF8}"/>
              </a:ext>
            </a:extLst>
          </p:cNvPr>
          <p:cNvSpPr>
            <a:spLocks noGrp="1"/>
          </p:cNvSpPr>
          <p:nvPr>
            <p:ph sz="half" idx="23"/>
          </p:nvPr>
        </p:nvSpPr>
        <p:spPr>
          <a:xfrm>
            <a:off x="4206640" y="4140076"/>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75" name="Picture Placeholder 3">
            <a:extLst>
              <a:ext uri="{FF2B5EF4-FFF2-40B4-BE49-F238E27FC236}">
                <a16:creationId xmlns:a16="http://schemas.microsoft.com/office/drawing/2014/main" id="{F7AE432B-A791-81A2-8C45-740B8393C88E}"/>
              </a:ext>
            </a:extLst>
          </p:cNvPr>
          <p:cNvSpPr>
            <a:spLocks noGrp="1"/>
          </p:cNvSpPr>
          <p:nvPr>
            <p:ph type="pic" sz="quarter" idx="24" hasCustomPrompt="1"/>
          </p:nvPr>
        </p:nvSpPr>
        <p:spPr>
          <a:xfrm>
            <a:off x="3416273" y="2878204"/>
            <a:ext cx="792162" cy="792163"/>
          </a:xfrm>
        </p:spPr>
        <p:txBody>
          <a:bodyPr anchor="ctr" anchorCtr="0"/>
          <a:lstStyle>
            <a:lvl1pPr algn="ctr">
              <a:defRPr sz="1200"/>
            </a:lvl1pPr>
          </a:lstStyle>
          <a:p>
            <a:r>
              <a:rPr lang="en-US" dirty="0"/>
              <a:t>Icon</a:t>
            </a:r>
          </a:p>
        </p:txBody>
      </p:sp>
      <p:sp>
        <p:nvSpPr>
          <p:cNvPr id="76" name="Content Placeholder 2">
            <a:extLst>
              <a:ext uri="{FF2B5EF4-FFF2-40B4-BE49-F238E27FC236}">
                <a16:creationId xmlns:a16="http://schemas.microsoft.com/office/drawing/2014/main" id="{FA985E2B-FEA9-1E40-DBEE-E280CC3AF1A0}"/>
              </a:ext>
            </a:extLst>
          </p:cNvPr>
          <p:cNvSpPr>
            <a:spLocks noGrp="1"/>
          </p:cNvSpPr>
          <p:nvPr>
            <p:ph sz="half" idx="25"/>
          </p:nvPr>
        </p:nvSpPr>
        <p:spPr>
          <a:xfrm>
            <a:off x="4206640" y="2878204"/>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77" name="Picture Placeholder 3">
            <a:extLst>
              <a:ext uri="{FF2B5EF4-FFF2-40B4-BE49-F238E27FC236}">
                <a16:creationId xmlns:a16="http://schemas.microsoft.com/office/drawing/2014/main" id="{EAADE417-E9CE-982E-DFBA-38350F0D68DA}"/>
              </a:ext>
            </a:extLst>
          </p:cNvPr>
          <p:cNvSpPr>
            <a:spLocks noGrp="1"/>
          </p:cNvSpPr>
          <p:nvPr>
            <p:ph type="pic" sz="quarter" idx="26" hasCustomPrompt="1"/>
          </p:nvPr>
        </p:nvSpPr>
        <p:spPr>
          <a:xfrm>
            <a:off x="6185233" y="1618663"/>
            <a:ext cx="792162" cy="792163"/>
          </a:xfrm>
        </p:spPr>
        <p:txBody>
          <a:bodyPr anchor="ctr" anchorCtr="0"/>
          <a:lstStyle>
            <a:lvl1pPr algn="ctr">
              <a:defRPr sz="1200"/>
            </a:lvl1pPr>
          </a:lstStyle>
          <a:p>
            <a:r>
              <a:rPr lang="en-US" dirty="0"/>
              <a:t>Icon</a:t>
            </a:r>
          </a:p>
        </p:txBody>
      </p:sp>
      <p:sp>
        <p:nvSpPr>
          <p:cNvPr id="78" name="Content Placeholder 2">
            <a:extLst>
              <a:ext uri="{FF2B5EF4-FFF2-40B4-BE49-F238E27FC236}">
                <a16:creationId xmlns:a16="http://schemas.microsoft.com/office/drawing/2014/main" id="{6CFAFE81-6764-11A0-7438-3AD79A50BEAE}"/>
              </a:ext>
            </a:extLst>
          </p:cNvPr>
          <p:cNvSpPr>
            <a:spLocks noGrp="1"/>
          </p:cNvSpPr>
          <p:nvPr>
            <p:ph sz="half" idx="27"/>
          </p:nvPr>
        </p:nvSpPr>
        <p:spPr>
          <a:xfrm>
            <a:off x="6975600" y="1618663"/>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79" name="Picture Placeholder 3">
            <a:extLst>
              <a:ext uri="{FF2B5EF4-FFF2-40B4-BE49-F238E27FC236}">
                <a16:creationId xmlns:a16="http://schemas.microsoft.com/office/drawing/2014/main" id="{6CE6034A-9C19-454A-07C4-518657262377}"/>
              </a:ext>
            </a:extLst>
          </p:cNvPr>
          <p:cNvSpPr>
            <a:spLocks noGrp="1"/>
          </p:cNvSpPr>
          <p:nvPr>
            <p:ph type="pic" sz="quarter" idx="28" hasCustomPrompt="1"/>
          </p:nvPr>
        </p:nvSpPr>
        <p:spPr>
          <a:xfrm>
            <a:off x="6185233" y="4140076"/>
            <a:ext cx="792162" cy="792163"/>
          </a:xfrm>
        </p:spPr>
        <p:txBody>
          <a:bodyPr anchor="ctr" anchorCtr="0"/>
          <a:lstStyle>
            <a:lvl1pPr algn="ctr">
              <a:defRPr sz="1200"/>
            </a:lvl1pPr>
          </a:lstStyle>
          <a:p>
            <a:r>
              <a:rPr lang="en-US" dirty="0"/>
              <a:t>Icon</a:t>
            </a:r>
          </a:p>
        </p:txBody>
      </p:sp>
      <p:sp>
        <p:nvSpPr>
          <p:cNvPr id="80" name="Content Placeholder 2">
            <a:extLst>
              <a:ext uri="{FF2B5EF4-FFF2-40B4-BE49-F238E27FC236}">
                <a16:creationId xmlns:a16="http://schemas.microsoft.com/office/drawing/2014/main" id="{E429AB71-BC91-86E9-C218-E1C3BBE36E2F}"/>
              </a:ext>
            </a:extLst>
          </p:cNvPr>
          <p:cNvSpPr>
            <a:spLocks noGrp="1"/>
          </p:cNvSpPr>
          <p:nvPr>
            <p:ph sz="half" idx="29"/>
          </p:nvPr>
        </p:nvSpPr>
        <p:spPr>
          <a:xfrm>
            <a:off x="6975600" y="4140076"/>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81" name="Picture Placeholder 3">
            <a:extLst>
              <a:ext uri="{FF2B5EF4-FFF2-40B4-BE49-F238E27FC236}">
                <a16:creationId xmlns:a16="http://schemas.microsoft.com/office/drawing/2014/main" id="{CEE8E670-2364-E1E3-6DE7-1366B3DC9B12}"/>
              </a:ext>
            </a:extLst>
          </p:cNvPr>
          <p:cNvSpPr>
            <a:spLocks noGrp="1"/>
          </p:cNvSpPr>
          <p:nvPr>
            <p:ph type="pic" sz="quarter" idx="30" hasCustomPrompt="1"/>
          </p:nvPr>
        </p:nvSpPr>
        <p:spPr>
          <a:xfrm>
            <a:off x="6185233" y="2878204"/>
            <a:ext cx="792162" cy="792163"/>
          </a:xfrm>
        </p:spPr>
        <p:txBody>
          <a:bodyPr anchor="ctr" anchorCtr="0"/>
          <a:lstStyle>
            <a:lvl1pPr algn="ctr">
              <a:defRPr sz="1200"/>
            </a:lvl1pPr>
          </a:lstStyle>
          <a:p>
            <a:r>
              <a:rPr lang="en-US" dirty="0"/>
              <a:t>Icon</a:t>
            </a:r>
          </a:p>
        </p:txBody>
      </p:sp>
      <p:sp>
        <p:nvSpPr>
          <p:cNvPr id="82" name="Content Placeholder 2">
            <a:extLst>
              <a:ext uri="{FF2B5EF4-FFF2-40B4-BE49-F238E27FC236}">
                <a16:creationId xmlns:a16="http://schemas.microsoft.com/office/drawing/2014/main" id="{D256C7EA-91D3-93AB-1CCF-F008BE2ACD80}"/>
              </a:ext>
            </a:extLst>
          </p:cNvPr>
          <p:cNvSpPr>
            <a:spLocks noGrp="1"/>
          </p:cNvSpPr>
          <p:nvPr>
            <p:ph sz="half" idx="31"/>
          </p:nvPr>
        </p:nvSpPr>
        <p:spPr>
          <a:xfrm>
            <a:off x="6975600" y="2878204"/>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83" name="Picture Placeholder 3">
            <a:extLst>
              <a:ext uri="{FF2B5EF4-FFF2-40B4-BE49-F238E27FC236}">
                <a16:creationId xmlns:a16="http://schemas.microsoft.com/office/drawing/2014/main" id="{B83AF6D6-6C41-FD2A-DF81-181708A86BE1}"/>
              </a:ext>
            </a:extLst>
          </p:cNvPr>
          <p:cNvSpPr>
            <a:spLocks noGrp="1"/>
          </p:cNvSpPr>
          <p:nvPr>
            <p:ph type="pic" sz="quarter" idx="32" hasCustomPrompt="1"/>
          </p:nvPr>
        </p:nvSpPr>
        <p:spPr>
          <a:xfrm>
            <a:off x="8951838" y="1618663"/>
            <a:ext cx="792162" cy="792163"/>
          </a:xfrm>
        </p:spPr>
        <p:txBody>
          <a:bodyPr anchor="ctr" anchorCtr="0"/>
          <a:lstStyle>
            <a:lvl1pPr algn="ctr">
              <a:defRPr sz="1200"/>
            </a:lvl1pPr>
          </a:lstStyle>
          <a:p>
            <a:r>
              <a:rPr lang="en-US" dirty="0"/>
              <a:t>Icon</a:t>
            </a:r>
          </a:p>
        </p:txBody>
      </p:sp>
      <p:sp>
        <p:nvSpPr>
          <p:cNvPr id="84" name="Content Placeholder 2">
            <a:extLst>
              <a:ext uri="{FF2B5EF4-FFF2-40B4-BE49-F238E27FC236}">
                <a16:creationId xmlns:a16="http://schemas.microsoft.com/office/drawing/2014/main" id="{BCFAEB3A-59F8-AA37-C0E5-2BFA18E4B112}"/>
              </a:ext>
            </a:extLst>
          </p:cNvPr>
          <p:cNvSpPr>
            <a:spLocks noGrp="1"/>
          </p:cNvSpPr>
          <p:nvPr>
            <p:ph sz="half" idx="33"/>
          </p:nvPr>
        </p:nvSpPr>
        <p:spPr>
          <a:xfrm>
            <a:off x="9742205" y="1618663"/>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85" name="Picture Placeholder 3">
            <a:extLst>
              <a:ext uri="{FF2B5EF4-FFF2-40B4-BE49-F238E27FC236}">
                <a16:creationId xmlns:a16="http://schemas.microsoft.com/office/drawing/2014/main" id="{FF4FDAD5-78D3-8A47-4F24-6EED6340F6D2}"/>
              </a:ext>
            </a:extLst>
          </p:cNvPr>
          <p:cNvSpPr>
            <a:spLocks noGrp="1"/>
          </p:cNvSpPr>
          <p:nvPr>
            <p:ph type="pic" sz="quarter" idx="34" hasCustomPrompt="1"/>
          </p:nvPr>
        </p:nvSpPr>
        <p:spPr>
          <a:xfrm>
            <a:off x="8951838" y="4140076"/>
            <a:ext cx="792162" cy="792163"/>
          </a:xfrm>
        </p:spPr>
        <p:txBody>
          <a:bodyPr anchor="ctr" anchorCtr="0"/>
          <a:lstStyle>
            <a:lvl1pPr algn="ctr">
              <a:defRPr sz="1200"/>
            </a:lvl1pPr>
          </a:lstStyle>
          <a:p>
            <a:r>
              <a:rPr lang="en-US" dirty="0"/>
              <a:t>Icon</a:t>
            </a:r>
          </a:p>
        </p:txBody>
      </p:sp>
      <p:sp>
        <p:nvSpPr>
          <p:cNvPr id="86" name="Content Placeholder 2">
            <a:extLst>
              <a:ext uri="{FF2B5EF4-FFF2-40B4-BE49-F238E27FC236}">
                <a16:creationId xmlns:a16="http://schemas.microsoft.com/office/drawing/2014/main" id="{687A10B1-00DF-38CC-3AB8-AEB66514C161}"/>
              </a:ext>
            </a:extLst>
          </p:cNvPr>
          <p:cNvSpPr>
            <a:spLocks noGrp="1"/>
          </p:cNvSpPr>
          <p:nvPr>
            <p:ph sz="half" idx="35"/>
          </p:nvPr>
        </p:nvSpPr>
        <p:spPr>
          <a:xfrm>
            <a:off x="9742205" y="4140076"/>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87" name="Picture Placeholder 3">
            <a:extLst>
              <a:ext uri="{FF2B5EF4-FFF2-40B4-BE49-F238E27FC236}">
                <a16:creationId xmlns:a16="http://schemas.microsoft.com/office/drawing/2014/main" id="{EF5BB6DF-78FA-729C-279E-474D7F735414}"/>
              </a:ext>
            </a:extLst>
          </p:cNvPr>
          <p:cNvSpPr>
            <a:spLocks noGrp="1"/>
          </p:cNvSpPr>
          <p:nvPr>
            <p:ph type="pic" sz="quarter" idx="36" hasCustomPrompt="1"/>
          </p:nvPr>
        </p:nvSpPr>
        <p:spPr>
          <a:xfrm>
            <a:off x="8951838" y="2878204"/>
            <a:ext cx="792162" cy="792163"/>
          </a:xfrm>
        </p:spPr>
        <p:txBody>
          <a:bodyPr anchor="ctr" anchorCtr="0"/>
          <a:lstStyle>
            <a:lvl1pPr algn="ctr">
              <a:defRPr sz="1200"/>
            </a:lvl1pPr>
          </a:lstStyle>
          <a:p>
            <a:r>
              <a:rPr lang="en-US" dirty="0"/>
              <a:t>Icon</a:t>
            </a:r>
          </a:p>
        </p:txBody>
      </p:sp>
      <p:sp>
        <p:nvSpPr>
          <p:cNvPr id="88" name="Content Placeholder 2">
            <a:extLst>
              <a:ext uri="{FF2B5EF4-FFF2-40B4-BE49-F238E27FC236}">
                <a16:creationId xmlns:a16="http://schemas.microsoft.com/office/drawing/2014/main" id="{DD056FC9-356A-5619-A281-6B68E897E1B8}"/>
              </a:ext>
            </a:extLst>
          </p:cNvPr>
          <p:cNvSpPr>
            <a:spLocks noGrp="1"/>
          </p:cNvSpPr>
          <p:nvPr>
            <p:ph sz="half" idx="37"/>
          </p:nvPr>
        </p:nvSpPr>
        <p:spPr>
          <a:xfrm>
            <a:off x="9742205" y="2878204"/>
            <a:ext cx="1800000" cy="791997"/>
          </a:xfrm>
        </p:spPr>
        <p:txBody>
          <a:bodyPr lIns="144000" tIns="0" anchor="ctr" anchorCtr="0"/>
          <a:lstStyle>
            <a:lvl1pPr>
              <a:lnSpc>
                <a:spcPct val="100000"/>
              </a:lnSpc>
              <a:spcBef>
                <a:spcPts val="0"/>
              </a:spcBef>
              <a:defRPr sz="1600"/>
            </a:lvl1pPr>
          </a:lstStyle>
          <a:p>
            <a:pPr lvl="0"/>
            <a:r>
              <a:rPr lang="en-US"/>
              <a:t>Click to edit Master text styles</a:t>
            </a:r>
          </a:p>
        </p:txBody>
      </p:sp>
      <p:sp>
        <p:nvSpPr>
          <p:cNvPr id="89" name="Title Placeholder 1">
            <a:extLst>
              <a:ext uri="{FF2B5EF4-FFF2-40B4-BE49-F238E27FC236}">
                <a16:creationId xmlns:a16="http://schemas.microsoft.com/office/drawing/2014/main" id="{68F2E296-5231-AA57-C3EA-51DF6733AF46}"/>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51527406-6DAD-91DB-9326-8CECA45DC391}"/>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3" name="Straight Connector 2">
            <a:extLst>
              <a:ext uri="{FF2B5EF4-FFF2-40B4-BE49-F238E27FC236}">
                <a16:creationId xmlns:a16="http://schemas.microsoft.com/office/drawing/2014/main" id="{DA7F8405-E830-9C3A-030A-37F5D89EDB4C}"/>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663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27B0FF-94D4-9D5A-5636-EF8A5A7C3C37}"/>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B3C0F3-3088-975C-2AB0-4833808B6ACB}"/>
              </a:ext>
            </a:extLst>
          </p:cNvPr>
          <p:cNvPicPr>
            <a:picLocks noChangeAspect="1"/>
          </p:cNvPicPr>
          <p:nvPr/>
        </p:nvPicPr>
        <p:blipFill>
          <a:blip r:embed="rId2"/>
          <a:srcRect/>
          <a:stretch/>
        </p:blipFill>
        <p:spPr>
          <a:xfrm>
            <a:off x="648000" y="5868000"/>
            <a:ext cx="1876881" cy="720000"/>
          </a:xfrm>
          <a:prstGeom prst="rect">
            <a:avLst/>
          </a:prstGeom>
        </p:spPr>
      </p:pic>
      <p:sp>
        <p:nvSpPr>
          <p:cNvPr id="3" name="Content Placeholder 2">
            <a:extLst>
              <a:ext uri="{FF2B5EF4-FFF2-40B4-BE49-F238E27FC236}">
                <a16:creationId xmlns:a16="http://schemas.microsoft.com/office/drawing/2014/main" id="{AB677672-C974-5645-990A-CC66D062E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B951FE08-32FE-E74A-AE7E-42D5C0B2ECC0}"/>
              </a:ext>
            </a:extLst>
          </p:cNvPr>
          <p:cNvSpPr>
            <a:spLocks noGrp="1"/>
          </p:cNvSpPr>
          <p:nvPr>
            <p:ph type="body" sz="half" idx="2"/>
          </p:nvPr>
        </p:nvSpPr>
        <p:spPr>
          <a:xfrm>
            <a:off x="648000" y="792000"/>
            <a:ext cx="10896000" cy="468000"/>
          </a:xfrm>
        </p:spPr>
        <p:txBody>
          <a:bodyPr tIns="0" bIns="0" anchor="t" anchorCtr="0"/>
          <a:lstStyle>
            <a:lvl1pPr marL="0" indent="0">
              <a:lnSpc>
                <a:spcPct val="90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Footer Placeholder 4">
            <a:extLst>
              <a:ext uri="{FF2B5EF4-FFF2-40B4-BE49-F238E27FC236}">
                <a16:creationId xmlns:a16="http://schemas.microsoft.com/office/drawing/2014/main" id="{988DB36C-6057-928E-2215-8AB4EF4D60A8}"/>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4" name="Slide Number Placeholder 5">
            <a:extLst>
              <a:ext uri="{FF2B5EF4-FFF2-40B4-BE49-F238E27FC236}">
                <a16:creationId xmlns:a16="http://schemas.microsoft.com/office/drawing/2014/main" id="{A5F0738B-B23A-D8F9-4646-1C12A8750C64}"/>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
        <p:nvSpPr>
          <p:cNvPr id="15" name="Title Placeholder 1">
            <a:extLst>
              <a:ext uri="{FF2B5EF4-FFF2-40B4-BE49-F238E27FC236}">
                <a16:creationId xmlns:a16="http://schemas.microsoft.com/office/drawing/2014/main" id="{FEED5AAF-5EDF-946B-6525-376D1765C526}"/>
              </a:ext>
            </a:extLst>
          </p:cNvPr>
          <p:cNvSpPr>
            <a:spLocks noGrp="1"/>
          </p:cNvSpPr>
          <p:nvPr>
            <p:ph type="title"/>
          </p:nvPr>
        </p:nvSpPr>
        <p:spPr>
          <a:xfrm>
            <a:off x="648000" y="360000"/>
            <a:ext cx="10897200" cy="396000"/>
          </a:xfrm>
          <a:prstGeom prst="rect">
            <a:avLst/>
          </a:prstGeom>
        </p:spPr>
        <p:txBody>
          <a:bodyPr vert="horz" lIns="0" tIns="0" rIns="0" bIns="0" rtlCol="0" anchor="t" anchorCtr="0">
            <a:noAutofit/>
          </a:bodyPr>
          <a:lstStyle>
            <a:lvl1pPr>
              <a:defRPr sz="3200"/>
            </a:lvl1pPr>
          </a:lstStyle>
          <a:p>
            <a:r>
              <a:rPr lang="en-US"/>
              <a:t>Click to edit Master title style</a:t>
            </a:r>
            <a:endParaRPr lang="en-US" dirty="0"/>
          </a:p>
        </p:txBody>
      </p:sp>
      <p:cxnSp>
        <p:nvCxnSpPr>
          <p:cNvPr id="16" name="Straight Connector 15">
            <a:extLst>
              <a:ext uri="{FF2B5EF4-FFF2-40B4-BE49-F238E27FC236}">
                <a16:creationId xmlns:a16="http://schemas.microsoft.com/office/drawing/2014/main" id="{C540DA0A-4BF8-C216-B419-508A2F07F9C3}"/>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C5FF160-C2E7-4196-EA59-1AB1897E678B}"/>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4" name="Straight Connector 3">
            <a:extLst>
              <a:ext uri="{FF2B5EF4-FFF2-40B4-BE49-F238E27FC236}">
                <a16:creationId xmlns:a16="http://schemas.microsoft.com/office/drawing/2014/main" id="{C5F9D359-5892-C7B7-7897-15E4FA05F92D}"/>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15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C6373D9-1A23-5CAB-CD46-ABF9580E2A59}"/>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73CAB36D-FDB3-C044-8CD4-F0DA0A792FED}"/>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3F8B2D-47D0-3743-9311-69958DA11142}"/>
              </a:ext>
            </a:extLst>
          </p:cNvPr>
          <p:cNvSpPr>
            <a:spLocks noGrp="1"/>
          </p:cNvSpPr>
          <p:nvPr>
            <p:ph type="ftr" sz="quarter" idx="11"/>
          </p:nvPr>
        </p:nvSpPr>
        <p:spPr>
          <a:xfrm>
            <a:off x="6685200" y="6138000"/>
            <a:ext cx="4320000" cy="720000"/>
          </a:xfrm>
        </p:spPr>
        <p:txBody>
          <a:bodyPr bIns="432000"/>
          <a:lstStyle>
            <a:lvl1pPr algn="r">
              <a:defRPr/>
            </a:lvl1pPr>
          </a:lstStyle>
          <a:p>
            <a:r>
              <a:rPr lang="en-US"/>
              <a:t>Presentation name</a:t>
            </a:r>
          </a:p>
        </p:txBody>
      </p:sp>
      <p:sp>
        <p:nvSpPr>
          <p:cNvPr id="3" name="Content Placeholder 2">
            <a:extLst>
              <a:ext uri="{FF2B5EF4-FFF2-40B4-BE49-F238E27FC236}">
                <a16:creationId xmlns:a16="http://schemas.microsoft.com/office/drawing/2014/main" id="{31EB02A7-D1F3-7447-B6C8-EFD14210E593}"/>
              </a:ext>
            </a:extLst>
          </p:cNvPr>
          <p:cNvSpPr>
            <a:spLocks noGrp="1"/>
          </p:cNvSpPr>
          <p:nvPr>
            <p:ph sz="half" idx="1"/>
          </p:nvPr>
        </p:nvSpPr>
        <p:spPr>
          <a:xfrm>
            <a:off x="648000" y="1620000"/>
            <a:ext cx="52560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A1B0C87-DC4A-8745-9F36-E5843386689F}"/>
              </a:ext>
            </a:extLst>
          </p:cNvPr>
          <p:cNvSpPr>
            <a:spLocks noGrp="1"/>
          </p:cNvSpPr>
          <p:nvPr>
            <p:ph sz="half" idx="2"/>
          </p:nvPr>
        </p:nvSpPr>
        <p:spPr>
          <a:xfrm>
            <a:off x="6288002" y="1620000"/>
            <a:ext cx="52560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F93F191-40E1-F44A-A343-D649DF5158D6}"/>
              </a:ext>
            </a:extLst>
          </p:cNvPr>
          <p:cNvSpPr>
            <a:spLocks noGrp="1"/>
          </p:cNvSpPr>
          <p:nvPr>
            <p:ph type="sldNum" sz="quarter" idx="12"/>
          </p:nvPr>
        </p:nvSpPr>
        <p:spPr>
          <a:xfrm>
            <a:off x="11005200" y="6138000"/>
            <a:ext cx="540000" cy="720000"/>
          </a:xfrm>
        </p:spPr>
        <p:txBody>
          <a:bodyPr bIns="432000"/>
          <a:lstStyle>
            <a:lvl1pPr>
              <a:defRPr sz="1600">
                <a:solidFill>
                  <a:schemeClr val="accent1"/>
                </a:solidFill>
              </a:defRPr>
            </a:lvl1pPr>
          </a:lstStyle>
          <a:p>
            <a:fld id="{4BB97253-29A7-9E4B-9949-8DC7A31287FC}" type="slidenum">
              <a:rPr lang="en-US" smtClean="0"/>
              <a:t>‹#›</a:t>
            </a:fld>
            <a:endParaRPr lang="en-US"/>
          </a:p>
        </p:txBody>
      </p:sp>
      <p:pic>
        <p:nvPicPr>
          <p:cNvPr id="10" name="Picture 9">
            <a:extLst>
              <a:ext uri="{FF2B5EF4-FFF2-40B4-BE49-F238E27FC236}">
                <a16:creationId xmlns:a16="http://schemas.microsoft.com/office/drawing/2014/main" id="{0D049513-8235-80FB-CE35-6D8C065ADE3F}"/>
              </a:ext>
            </a:extLst>
          </p:cNvPr>
          <p:cNvPicPr>
            <a:picLocks noChangeAspect="1"/>
          </p:cNvPicPr>
          <p:nvPr/>
        </p:nvPicPr>
        <p:blipFill>
          <a:blip r:embed="rId2"/>
          <a:srcRect/>
          <a:stretch/>
        </p:blipFill>
        <p:spPr>
          <a:xfrm>
            <a:off x="648000" y="5868000"/>
            <a:ext cx="1876881" cy="720000"/>
          </a:xfrm>
          <a:prstGeom prst="rect">
            <a:avLst/>
          </a:prstGeom>
        </p:spPr>
      </p:pic>
      <p:cxnSp>
        <p:nvCxnSpPr>
          <p:cNvPr id="11" name="Straight Connector 10">
            <a:extLst>
              <a:ext uri="{FF2B5EF4-FFF2-40B4-BE49-F238E27FC236}">
                <a16:creationId xmlns:a16="http://schemas.microsoft.com/office/drawing/2014/main" id="{36B91A3A-BD02-DE5E-9D4D-4AD43AFFD4CC}"/>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49EB4F7-060B-752E-FE57-4A8F8BE63977}"/>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5" name="Straight Connector 4">
            <a:extLst>
              <a:ext uri="{FF2B5EF4-FFF2-40B4-BE49-F238E27FC236}">
                <a16:creationId xmlns:a16="http://schemas.microsoft.com/office/drawing/2014/main" id="{51B3FA2F-67BB-0590-90C5-1B46AB7CB27B}"/>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7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ractice Area Two Content with Ic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CAB36D-FDB3-C044-8CD4-F0DA0A792FED}"/>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3F8B2D-47D0-3743-9311-69958DA11142}"/>
              </a:ext>
            </a:extLst>
          </p:cNvPr>
          <p:cNvSpPr>
            <a:spLocks noGrp="1"/>
          </p:cNvSpPr>
          <p:nvPr>
            <p:ph type="ftr" sz="quarter" idx="11"/>
          </p:nvPr>
        </p:nvSpPr>
        <p:spPr>
          <a:xfrm>
            <a:off x="6685200" y="6138000"/>
            <a:ext cx="4320000" cy="720000"/>
          </a:xfrm>
        </p:spPr>
        <p:txBody>
          <a:bodyPr bIns="432000"/>
          <a:lstStyle>
            <a:lvl1pPr algn="r">
              <a:defRPr/>
            </a:lvl1pPr>
          </a:lstStyle>
          <a:p>
            <a:r>
              <a:rPr lang="en-US"/>
              <a:t>Presentation name</a:t>
            </a:r>
          </a:p>
        </p:txBody>
      </p:sp>
      <p:sp>
        <p:nvSpPr>
          <p:cNvPr id="3" name="Content Placeholder 2">
            <a:extLst>
              <a:ext uri="{FF2B5EF4-FFF2-40B4-BE49-F238E27FC236}">
                <a16:creationId xmlns:a16="http://schemas.microsoft.com/office/drawing/2014/main" id="{31EB02A7-D1F3-7447-B6C8-EFD14210E593}"/>
              </a:ext>
            </a:extLst>
          </p:cNvPr>
          <p:cNvSpPr>
            <a:spLocks noGrp="1"/>
          </p:cNvSpPr>
          <p:nvPr>
            <p:ph sz="half" idx="1"/>
          </p:nvPr>
        </p:nvSpPr>
        <p:spPr>
          <a:xfrm>
            <a:off x="648000" y="1620000"/>
            <a:ext cx="52560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A1B0C87-DC4A-8745-9F36-E5843386689F}"/>
              </a:ext>
            </a:extLst>
          </p:cNvPr>
          <p:cNvSpPr>
            <a:spLocks noGrp="1"/>
          </p:cNvSpPr>
          <p:nvPr>
            <p:ph sz="half" idx="2"/>
          </p:nvPr>
        </p:nvSpPr>
        <p:spPr>
          <a:xfrm>
            <a:off x="6288002" y="1620000"/>
            <a:ext cx="52560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F93F191-40E1-F44A-A343-D649DF5158D6}"/>
              </a:ext>
            </a:extLst>
          </p:cNvPr>
          <p:cNvSpPr>
            <a:spLocks noGrp="1"/>
          </p:cNvSpPr>
          <p:nvPr>
            <p:ph type="sldNum" sz="quarter" idx="12"/>
          </p:nvPr>
        </p:nvSpPr>
        <p:spPr>
          <a:xfrm>
            <a:off x="11005200" y="6138000"/>
            <a:ext cx="540000" cy="720000"/>
          </a:xfrm>
        </p:spPr>
        <p:txBody>
          <a:bodyPr bIns="432000"/>
          <a:lstStyle>
            <a:lvl1pPr>
              <a:defRPr sz="1600">
                <a:solidFill>
                  <a:schemeClr val="accent1"/>
                </a:solidFill>
              </a:defRPr>
            </a:lvl1pPr>
          </a:lstStyle>
          <a:p>
            <a:fld id="{4BB97253-29A7-9E4B-9949-8DC7A31287FC}" type="slidenum">
              <a:rPr lang="en-US" smtClean="0"/>
              <a:pPr/>
              <a:t>‹#›</a:t>
            </a:fld>
            <a:endParaRPr lang="en-US"/>
          </a:p>
        </p:txBody>
      </p:sp>
      <p:pic>
        <p:nvPicPr>
          <p:cNvPr id="10" name="Picture 9">
            <a:extLst>
              <a:ext uri="{FF2B5EF4-FFF2-40B4-BE49-F238E27FC236}">
                <a16:creationId xmlns:a16="http://schemas.microsoft.com/office/drawing/2014/main" id="{0D049513-8235-80FB-CE35-6D8C065ADE3F}"/>
              </a:ext>
            </a:extLst>
          </p:cNvPr>
          <p:cNvPicPr>
            <a:picLocks noChangeAspect="1"/>
          </p:cNvPicPr>
          <p:nvPr/>
        </p:nvPicPr>
        <p:blipFill>
          <a:blip r:embed="rId2"/>
          <a:srcRect/>
          <a:stretch/>
        </p:blipFill>
        <p:spPr>
          <a:xfrm>
            <a:off x="648000" y="5868000"/>
            <a:ext cx="1876881" cy="720000"/>
          </a:xfrm>
          <a:prstGeom prst="rect">
            <a:avLst/>
          </a:prstGeom>
        </p:spPr>
      </p:pic>
      <p:cxnSp>
        <p:nvCxnSpPr>
          <p:cNvPr id="11" name="Straight Connector 10">
            <a:extLst>
              <a:ext uri="{FF2B5EF4-FFF2-40B4-BE49-F238E27FC236}">
                <a16:creationId xmlns:a16="http://schemas.microsoft.com/office/drawing/2014/main" id="{36B91A3A-BD02-DE5E-9D4D-4AD43AFFD4CC}"/>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itle Placeholder 1">
            <a:extLst>
              <a:ext uri="{FF2B5EF4-FFF2-40B4-BE49-F238E27FC236}">
                <a16:creationId xmlns:a16="http://schemas.microsoft.com/office/drawing/2014/main" id="{C673DB24-D264-C35F-8B1F-BC3FDDF217F3}"/>
              </a:ext>
            </a:extLst>
          </p:cNvPr>
          <p:cNvSpPr>
            <a:spLocks noGrp="1"/>
          </p:cNvSpPr>
          <p:nvPr>
            <p:ph type="title"/>
          </p:nvPr>
        </p:nvSpPr>
        <p:spPr>
          <a:xfrm>
            <a:off x="648000" y="360000"/>
            <a:ext cx="981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FBFEFFE6-17BF-A744-97B4-33DDE309EE68}"/>
              </a:ext>
            </a:extLst>
          </p:cNvPr>
          <p:cNvSpPr>
            <a:spLocks noGrp="1"/>
          </p:cNvSpPr>
          <p:nvPr>
            <p:ph type="pic" sz="quarter" idx="10" hasCustomPrompt="1"/>
          </p:nvPr>
        </p:nvSpPr>
        <p:spPr>
          <a:xfrm>
            <a:off x="10751838" y="360000"/>
            <a:ext cx="792162" cy="792163"/>
          </a:xfrm>
        </p:spPr>
        <p:txBody>
          <a:bodyPr anchor="ctr" anchorCtr="0"/>
          <a:lstStyle>
            <a:lvl1pPr algn="ctr">
              <a:defRPr sz="1200"/>
            </a:lvl1pPr>
          </a:lstStyle>
          <a:p>
            <a:r>
              <a:rPr lang="en-US" dirty="0"/>
              <a:t>Icon red only</a:t>
            </a:r>
          </a:p>
        </p:txBody>
      </p:sp>
    </p:spTree>
    <p:extLst>
      <p:ext uri="{BB962C8B-B14F-4D97-AF65-F5344CB8AC3E}">
        <p14:creationId xmlns:p14="http://schemas.microsoft.com/office/powerpoint/2010/main" val="21227460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Flowchar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C6373D9-1A23-5CAB-CD46-ABF9580E2A59}"/>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73CAB36D-FDB3-C044-8CD4-F0DA0A792FED}"/>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3F8B2D-47D0-3743-9311-69958DA11142}"/>
              </a:ext>
            </a:extLst>
          </p:cNvPr>
          <p:cNvSpPr>
            <a:spLocks noGrp="1"/>
          </p:cNvSpPr>
          <p:nvPr>
            <p:ph type="ftr" sz="quarter" idx="11"/>
          </p:nvPr>
        </p:nvSpPr>
        <p:spPr>
          <a:xfrm>
            <a:off x="6685200" y="6138000"/>
            <a:ext cx="4320000" cy="720000"/>
          </a:xfrm>
        </p:spPr>
        <p:txBody>
          <a:bodyPr bIns="432000"/>
          <a:lstStyle>
            <a:lvl1pPr algn="r">
              <a:defRPr/>
            </a:lvl1pPr>
          </a:lstStyle>
          <a:p>
            <a:r>
              <a:rPr lang="en-US"/>
              <a:t>Presentation name</a:t>
            </a:r>
          </a:p>
        </p:txBody>
      </p:sp>
      <p:sp>
        <p:nvSpPr>
          <p:cNvPr id="7" name="Slide Number Placeholder 6">
            <a:extLst>
              <a:ext uri="{FF2B5EF4-FFF2-40B4-BE49-F238E27FC236}">
                <a16:creationId xmlns:a16="http://schemas.microsoft.com/office/drawing/2014/main" id="{9F93F191-40E1-F44A-A343-D649DF5158D6}"/>
              </a:ext>
            </a:extLst>
          </p:cNvPr>
          <p:cNvSpPr>
            <a:spLocks noGrp="1"/>
          </p:cNvSpPr>
          <p:nvPr>
            <p:ph type="sldNum" sz="quarter" idx="12"/>
          </p:nvPr>
        </p:nvSpPr>
        <p:spPr>
          <a:xfrm>
            <a:off x="11005200" y="6138000"/>
            <a:ext cx="540000" cy="720000"/>
          </a:xfrm>
        </p:spPr>
        <p:txBody>
          <a:bodyPr bIns="432000"/>
          <a:lstStyle>
            <a:lvl1pPr>
              <a:defRPr sz="1600">
                <a:solidFill>
                  <a:schemeClr val="accent1"/>
                </a:solidFill>
              </a:defRPr>
            </a:lvl1pPr>
          </a:lstStyle>
          <a:p>
            <a:fld id="{4BB97253-29A7-9E4B-9949-8DC7A31287FC}" type="slidenum">
              <a:rPr lang="en-US" smtClean="0"/>
              <a:pPr/>
              <a:t>‹#›</a:t>
            </a:fld>
            <a:endParaRPr lang="en-US"/>
          </a:p>
        </p:txBody>
      </p:sp>
      <p:pic>
        <p:nvPicPr>
          <p:cNvPr id="10" name="Picture 9">
            <a:extLst>
              <a:ext uri="{FF2B5EF4-FFF2-40B4-BE49-F238E27FC236}">
                <a16:creationId xmlns:a16="http://schemas.microsoft.com/office/drawing/2014/main" id="{0D049513-8235-80FB-CE35-6D8C065ADE3F}"/>
              </a:ext>
            </a:extLst>
          </p:cNvPr>
          <p:cNvPicPr>
            <a:picLocks noChangeAspect="1"/>
          </p:cNvPicPr>
          <p:nvPr/>
        </p:nvPicPr>
        <p:blipFill>
          <a:blip r:embed="rId2"/>
          <a:srcRect/>
          <a:stretch/>
        </p:blipFill>
        <p:spPr>
          <a:xfrm>
            <a:off x="648000" y="5868000"/>
            <a:ext cx="1876881" cy="720000"/>
          </a:xfrm>
          <a:prstGeom prst="rect">
            <a:avLst/>
          </a:prstGeom>
        </p:spPr>
      </p:pic>
      <p:sp>
        <p:nvSpPr>
          <p:cNvPr id="18" name="Content Placeholder 2">
            <a:extLst>
              <a:ext uri="{FF2B5EF4-FFF2-40B4-BE49-F238E27FC236}">
                <a16:creationId xmlns:a16="http://schemas.microsoft.com/office/drawing/2014/main" id="{78289A32-AFF6-A093-9974-EAA364DD176C}"/>
              </a:ext>
            </a:extLst>
          </p:cNvPr>
          <p:cNvSpPr>
            <a:spLocks noGrp="1"/>
          </p:cNvSpPr>
          <p:nvPr>
            <p:ph sz="half" idx="14"/>
          </p:nvPr>
        </p:nvSpPr>
        <p:spPr>
          <a:xfrm>
            <a:off x="646800" y="1297779"/>
            <a:ext cx="2646000" cy="540000"/>
          </a:xfrm>
          <a:solidFill>
            <a:schemeClr val="accent1"/>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C8E271B-A473-7687-CD27-0B4890CA1A75}"/>
              </a:ext>
            </a:extLst>
          </p:cNvPr>
          <p:cNvSpPr>
            <a:spLocks noGrp="1"/>
          </p:cNvSpPr>
          <p:nvPr>
            <p:ph sz="half" idx="16"/>
          </p:nvPr>
        </p:nvSpPr>
        <p:spPr>
          <a:xfrm>
            <a:off x="3396800" y="1297779"/>
            <a:ext cx="2646000" cy="540000"/>
          </a:xfrm>
          <a:solidFill>
            <a:schemeClr val="accent3"/>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562FF9F5-340D-64B6-D1C9-01082262CB4A}"/>
              </a:ext>
            </a:extLst>
          </p:cNvPr>
          <p:cNvSpPr>
            <a:spLocks noGrp="1"/>
          </p:cNvSpPr>
          <p:nvPr>
            <p:ph sz="half" idx="18"/>
          </p:nvPr>
        </p:nvSpPr>
        <p:spPr>
          <a:xfrm>
            <a:off x="6146800" y="1297779"/>
            <a:ext cx="2646000" cy="540000"/>
          </a:xfrm>
          <a:solidFill>
            <a:schemeClr val="accent4"/>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4" name="Content Placeholder 2">
            <a:extLst>
              <a:ext uri="{FF2B5EF4-FFF2-40B4-BE49-F238E27FC236}">
                <a16:creationId xmlns:a16="http://schemas.microsoft.com/office/drawing/2014/main" id="{C41ABEBB-2DF5-90C2-5C21-EEADAB5AA8CB}"/>
              </a:ext>
            </a:extLst>
          </p:cNvPr>
          <p:cNvSpPr>
            <a:spLocks noGrp="1"/>
          </p:cNvSpPr>
          <p:nvPr>
            <p:ph sz="half" idx="20"/>
          </p:nvPr>
        </p:nvSpPr>
        <p:spPr>
          <a:xfrm>
            <a:off x="8896800" y="1297779"/>
            <a:ext cx="2646000" cy="540000"/>
          </a:xfrm>
          <a:solidFill>
            <a:schemeClr val="accent5"/>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9" name="Content Placeholder 2">
            <a:extLst>
              <a:ext uri="{FF2B5EF4-FFF2-40B4-BE49-F238E27FC236}">
                <a16:creationId xmlns:a16="http://schemas.microsoft.com/office/drawing/2014/main" id="{7DFB28D2-E5D5-B613-88E1-C966D467EA0D}"/>
              </a:ext>
            </a:extLst>
          </p:cNvPr>
          <p:cNvSpPr>
            <a:spLocks noGrp="1"/>
          </p:cNvSpPr>
          <p:nvPr>
            <p:ph sz="half" idx="21"/>
          </p:nvPr>
        </p:nvSpPr>
        <p:spPr>
          <a:xfrm>
            <a:off x="646800" y="1836000"/>
            <a:ext cx="2646000" cy="3384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0" name="Content Placeholder 2">
            <a:extLst>
              <a:ext uri="{FF2B5EF4-FFF2-40B4-BE49-F238E27FC236}">
                <a16:creationId xmlns:a16="http://schemas.microsoft.com/office/drawing/2014/main" id="{DD07132E-68AE-F05B-DFDD-F56C225E129F}"/>
              </a:ext>
            </a:extLst>
          </p:cNvPr>
          <p:cNvSpPr>
            <a:spLocks noGrp="1"/>
          </p:cNvSpPr>
          <p:nvPr>
            <p:ph sz="half" idx="22"/>
          </p:nvPr>
        </p:nvSpPr>
        <p:spPr>
          <a:xfrm>
            <a:off x="3396800" y="1836000"/>
            <a:ext cx="2646000" cy="3384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1" name="Content Placeholder 2">
            <a:extLst>
              <a:ext uri="{FF2B5EF4-FFF2-40B4-BE49-F238E27FC236}">
                <a16:creationId xmlns:a16="http://schemas.microsoft.com/office/drawing/2014/main" id="{79AF22C7-F553-F31E-6B51-4F6D76E67FC4}"/>
              </a:ext>
            </a:extLst>
          </p:cNvPr>
          <p:cNvSpPr>
            <a:spLocks noGrp="1"/>
          </p:cNvSpPr>
          <p:nvPr>
            <p:ph sz="half" idx="23"/>
          </p:nvPr>
        </p:nvSpPr>
        <p:spPr>
          <a:xfrm>
            <a:off x="6146800" y="1836000"/>
            <a:ext cx="2646000" cy="3384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2" name="Content Placeholder 2">
            <a:extLst>
              <a:ext uri="{FF2B5EF4-FFF2-40B4-BE49-F238E27FC236}">
                <a16:creationId xmlns:a16="http://schemas.microsoft.com/office/drawing/2014/main" id="{0A2A7D83-9260-7450-D826-92801FD46A42}"/>
              </a:ext>
            </a:extLst>
          </p:cNvPr>
          <p:cNvSpPr>
            <a:spLocks noGrp="1"/>
          </p:cNvSpPr>
          <p:nvPr>
            <p:ph sz="half" idx="24"/>
          </p:nvPr>
        </p:nvSpPr>
        <p:spPr>
          <a:xfrm>
            <a:off x="8896800" y="1836000"/>
            <a:ext cx="2646000" cy="3384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pic>
        <p:nvPicPr>
          <p:cNvPr id="2" name="Picture 1">
            <a:extLst>
              <a:ext uri="{FF2B5EF4-FFF2-40B4-BE49-F238E27FC236}">
                <a16:creationId xmlns:a16="http://schemas.microsoft.com/office/drawing/2014/main" id="{60267626-7897-5725-47DD-AF8C042A4976}"/>
              </a:ext>
            </a:extLst>
          </p:cNvPr>
          <p:cNvPicPr>
            <a:picLocks noChangeAspect="1"/>
          </p:cNvPicPr>
          <p:nvPr userDrawn="1"/>
        </p:nvPicPr>
        <p:blipFill>
          <a:blip r:embed="rId2"/>
          <a:srcRect/>
          <a:stretch/>
        </p:blipFill>
        <p:spPr>
          <a:xfrm>
            <a:off x="648000" y="5868000"/>
            <a:ext cx="1876881" cy="720000"/>
          </a:xfrm>
          <a:prstGeom prst="rect">
            <a:avLst/>
          </a:prstGeom>
        </p:spPr>
      </p:pic>
    </p:spTree>
    <p:extLst>
      <p:ext uri="{BB962C8B-B14F-4D97-AF65-F5344CB8AC3E}">
        <p14:creationId xmlns:p14="http://schemas.microsoft.com/office/powerpoint/2010/main" val="424416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Content Flowchart with Subhead">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C6373D9-1A23-5CAB-CD46-ABF9580E2A59}"/>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8" name="Rectangle 7">
            <a:extLst>
              <a:ext uri="{FF2B5EF4-FFF2-40B4-BE49-F238E27FC236}">
                <a16:creationId xmlns:a16="http://schemas.microsoft.com/office/drawing/2014/main" id="{73CAB36D-FDB3-C044-8CD4-F0DA0A792FED}"/>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53F8B2D-47D0-3743-9311-69958DA11142}"/>
              </a:ext>
            </a:extLst>
          </p:cNvPr>
          <p:cNvSpPr>
            <a:spLocks noGrp="1"/>
          </p:cNvSpPr>
          <p:nvPr>
            <p:ph type="ftr" sz="quarter" idx="11"/>
          </p:nvPr>
        </p:nvSpPr>
        <p:spPr>
          <a:xfrm>
            <a:off x="6685200" y="6138000"/>
            <a:ext cx="4320000" cy="720000"/>
          </a:xfrm>
        </p:spPr>
        <p:txBody>
          <a:bodyPr bIns="432000"/>
          <a:lstStyle>
            <a:lvl1pPr algn="r">
              <a:defRPr/>
            </a:lvl1pPr>
          </a:lstStyle>
          <a:p>
            <a:r>
              <a:rPr lang="en-US"/>
              <a:t>Presentation name</a:t>
            </a:r>
          </a:p>
        </p:txBody>
      </p:sp>
      <p:sp>
        <p:nvSpPr>
          <p:cNvPr id="7" name="Slide Number Placeholder 6">
            <a:extLst>
              <a:ext uri="{FF2B5EF4-FFF2-40B4-BE49-F238E27FC236}">
                <a16:creationId xmlns:a16="http://schemas.microsoft.com/office/drawing/2014/main" id="{9F93F191-40E1-F44A-A343-D649DF5158D6}"/>
              </a:ext>
            </a:extLst>
          </p:cNvPr>
          <p:cNvSpPr>
            <a:spLocks noGrp="1"/>
          </p:cNvSpPr>
          <p:nvPr>
            <p:ph type="sldNum" sz="quarter" idx="12"/>
          </p:nvPr>
        </p:nvSpPr>
        <p:spPr>
          <a:xfrm>
            <a:off x="11005200" y="6138000"/>
            <a:ext cx="540000" cy="720000"/>
          </a:xfrm>
        </p:spPr>
        <p:txBody>
          <a:bodyPr bIns="432000"/>
          <a:lstStyle>
            <a:lvl1pPr>
              <a:defRPr sz="1600">
                <a:solidFill>
                  <a:schemeClr val="accent1"/>
                </a:solidFill>
              </a:defRPr>
            </a:lvl1pPr>
          </a:lstStyle>
          <a:p>
            <a:fld id="{4BB97253-29A7-9E4B-9949-8DC7A31287FC}" type="slidenum">
              <a:rPr lang="en-US" smtClean="0"/>
              <a:pPr/>
              <a:t>‹#›</a:t>
            </a:fld>
            <a:endParaRPr lang="en-US"/>
          </a:p>
        </p:txBody>
      </p:sp>
      <p:pic>
        <p:nvPicPr>
          <p:cNvPr id="10" name="Picture 9">
            <a:extLst>
              <a:ext uri="{FF2B5EF4-FFF2-40B4-BE49-F238E27FC236}">
                <a16:creationId xmlns:a16="http://schemas.microsoft.com/office/drawing/2014/main" id="{0D049513-8235-80FB-CE35-6D8C065ADE3F}"/>
              </a:ext>
            </a:extLst>
          </p:cNvPr>
          <p:cNvPicPr>
            <a:picLocks noChangeAspect="1"/>
          </p:cNvPicPr>
          <p:nvPr/>
        </p:nvPicPr>
        <p:blipFill>
          <a:blip r:embed="rId2"/>
          <a:srcRect/>
          <a:stretch/>
        </p:blipFill>
        <p:spPr>
          <a:xfrm>
            <a:off x="648000" y="5868000"/>
            <a:ext cx="1876881" cy="720000"/>
          </a:xfrm>
          <a:prstGeom prst="rect">
            <a:avLst/>
          </a:prstGeom>
        </p:spPr>
      </p:pic>
      <p:sp>
        <p:nvSpPr>
          <p:cNvPr id="18" name="Content Placeholder 2">
            <a:extLst>
              <a:ext uri="{FF2B5EF4-FFF2-40B4-BE49-F238E27FC236}">
                <a16:creationId xmlns:a16="http://schemas.microsoft.com/office/drawing/2014/main" id="{78289A32-AFF6-A093-9974-EAA364DD176C}"/>
              </a:ext>
            </a:extLst>
          </p:cNvPr>
          <p:cNvSpPr>
            <a:spLocks noGrp="1"/>
          </p:cNvSpPr>
          <p:nvPr>
            <p:ph sz="half" idx="14"/>
          </p:nvPr>
        </p:nvSpPr>
        <p:spPr>
          <a:xfrm>
            <a:off x="646800" y="2052000"/>
            <a:ext cx="2646000" cy="540000"/>
          </a:xfrm>
          <a:solidFill>
            <a:schemeClr val="accent1"/>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0" name="Content Placeholder 2">
            <a:extLst>
              <a:ext uri="{FF2B5EF4-FFF2-40B4-BE49-F238E27FC236}">
                <a16:creationId xmlns:a16="http://schemas.microsoft.com/office/drawing/2014/main" id="{BC8E271B-A473-7687-CD27-0B4890CA1A75}"/>
              </a:ext>
            </a:extLst>
          </p:cNvPr>
          <p:cNvSpPr>
            <a:spLocks noGrp="1"/>
          </p:cNvSpPr>
          <p:nvPr>
            <p:ph sz="half" idx="16"/>
          </p:nvPr>
        </p:nvSpPr>
        <p:spPr>
          <a:xfrm>
            <a:off x="3396800" y="2052000"/>
            <a:ext cx="2646000" cy="540000"/>
          </a:xfrm>
          <a:solidFill>
            <a:schemeClr val="accent3"/>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2" name="Content Placeholder 2">
            <a:extLst>
              <a:ext uri="{FF2B5EF4-FFF2-40B4-BE49-F238E27FC236}">
                <a16:creationId xmlns:a16="http://schemas.microsoft.com/office/drawing/2014/main" id="{562FF9F5-340D-64B6-D1C9-01082262CB4A}"/>
              </a:ext>
            </a:extLst>
          </p:cNvPr>
          <p:cNvSpPr>
            <a:spLocks noGrp="1"/>
          </p:cNvSpPr>
          <p:nvPr>
            <p:ph sz="half" idx="18"/>
          </p:nvPr>
        </p:nvSpPr>
        <p:spPr>
          <a:xfrm>
            <a:off x="6146800" y="2052000"/>
            <a:ext cx="2646000" cy="540000"/>
          </a:xfrm>
          <a:solidFill>
            <a:schemeClr val="accent4"/>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4" name="Content Placeholder 2">
            <a:extLst>
              <a:ext uri="{FF2B5EF4-FFF2-40B4-BE49-F238E27FC236}">
                <a16:creationId xmlns:a16="http://schemas.microsoft.com/office/drawing/2014/main" id="{C41ABEBB-2DF5-90C2-5C21-EEADAB5AA8CB}"/>
              </a:ext>
            </a:extLst>
          </p:cNvPr>
          <p:cNvSpPr>
            <a:spLocks noGrp="1"/>
          </p:cNvSpPr>
          <p:nvPr>
            <p:ph sz="half" idx="20"/>
          </p:nvPr>
        </p:nvSpPr>
        <p:spPr>
          <a:xfrm>
            <a:off x="8896800" y="2052000"/>
            <a:ext cx="2646000" cy="540000"/>
          </a:xfrm>
          <a:solidFill>
            <a:schemeClr val="accent5"/>
          </a:solidFill>
        </p:spPr>
        <p:txBody>
          <a:bodyPr lIns="180000" tIns="0" rIns="180000" bIns="0" anchor="ctr" anchorCtr="0"/>
          <a:lstStyle>
            <a:lvl1pPr>
              <a:lnSpc>
                <a:spcPct val="100000"/>
              </a:lnSpc>
              <a:spcBef>
                <a:spcPts val="0"/>
              </a:spcBef>
              <a:spcAft>
                <a:spcPts val="0"/>
              </a:spcAft>
              <a:defRPr sz="1600" b="0">
                <a:solidFill>
                  <a:schemeClr val="bg2"/>
                </a:solidFill>
              </a:defRPr>
            </a:lvl1pPr>
          </a:lstStyle>
          <a:p>
            <a:pPr lvl="0"/>
            <a:r>
              <a:rPr lang="en-US"/>
              <a:t>Click to edit Master text styles</a:t>
            </a:r>
          </a:p>
        </p:txBody>
      </p:sp>
      <p:sp>
        <p:nvSpPr>
          <p:cNvPr id="29" name="Content Placeholder 2">
            <a:extLst>
              <a:ext uri="{FF2B5EF4-FFF2-40B4-BE49-F238E27FC236}">
                <a16:creationId xmlns:a16="http://schemas.microsoft.com/office/drawing/2014/main" id="{7DFB28D2-E5D5-B613-88E1-C966D467EA0D}"/>
              </a:ext>
            </a:extLst>
          </p:cNvPr>
          <p:cNvSpPr>
            <a:spLocks noGrp="1"/>
          </p:cNvSpPr>
          <p:nvPr>
            <p:ph sz="half" idx="21"/>
          </p:nvPr>
        </p:nvSpPr>
        <p:spPr>
          <a:xfrm>
            <a:off x="646800" y="2592000"/>
            <a:ext cx="2646000" cy="2628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0" name="Content Placeholder 2">
            <a:extLst>
              <a:ext uri="{FF2B5EF4-FFF2-40B4-BE49-F238E27FC236}">
                <a16:creationId xmlns:a16="http://schemas.microsoft.com/office/drawing/2014/main" id="{DD07132E-68AE-F05B-DFDD-F56C225E129F}"/>
              </a:ext>
            </a:extLst>
          </p:cNvPr>
          <p:cNvSpPr>
            <a:spLocks noGrp="1"/>
          </p:cNvSpPr>
          <p:nvPr>
            <p:ph sz="half" idx="22"/>
          </p:nvPr>
        </p:nvSpPr>
        <p:spPr>
          <a:xfrm>
            <a:off x="3396800" y="2592000"/>
            <a:ext cx="2646000" cy="2628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1" name="Content Placeholder 2">
            <a:extLst>
              <a:ext uri="{FF2B5EF4-FFF2-40B4-BE49-F238E27FC236}">
                <a16:creationId xmlns:a16="http://schemas.microsoft.com/office/drawing/2014/main" id="{79AF22C7-F553-F31E-6B51-4F6D76E67FC4}"/>
              </a:ext>
            </a:extLst>
          </p:cNvPr>
          <p:cNvSpPr>
            <a:spLocks noGrp="1"/>
          </p:cNvSpPr>
          <p:nvPr>
            <p:ph sz="half" idx="23"/>
          </p:nvPr>
        </p:nvSpPr>
        <p:spPr>
          <a:xfrm>
            <a:off x="6146800" y="2592000"/>
            <a:ext cx="2646000" cy="2628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32" name="Content Placeholder 2">
            <a:extLst>
              <a:ext uri="{FF2B5EF4-FFF2-40B4-BE49-F238E27FC236}">
                <a16:creationId xmlns:a16="http://schemas.microsoft.com/office/drawing/2014/main" id="{0A2A7D83-9260-7450-D826-92801FD46A42}"/>
              </a:ext>
            </a:extLst>
          </p:cNvPr>
          <p:cNvSpPr>
            <a:spLocks noGrp="1"/>
          </p:cNvSpPr>
          <p:nvPr>
            <p:ph sz="half" idx="24"/>
          </p:nvPr>
        </p:nvSpPr>
        <p:spPr>
          <a:xfrm>
            <a:off x="8896800" y="2592000"/>
            <a:ext cx="2646000" cy="2628000"/>
          </a:xfrm>
          <a:solidFill>
            <a:schemeClr val="bg2"/>
          </a:solidFill>
        </p:spPr>
        <p:txBody>
          <a:bodyPr lIns="180000" tIns="144000" rIns="180000" bIns="180000" anchor="t" anchorCtr="0"/>
          <a:lstStyle>
            <a:lvl1pPr marL="216000" indent="-216000">
              <a:lnSpc>
                <a:spcPct val="100000"/>
              </a:lnSpc>
              <a:spcBef>
                <a:spcPts val="0"/>
              </a:spcBef>
              <a:spcAft>
                <a:spcPts val="0"/>
              </a:spcAft>
              <a:buClr>
                <a:schemeClr val="tx1"/>
              </a:buClr>
              <a:buFont typeface="System Font Regular"/>
              <a:buChar char="—"/>
              <a:defRPr sz="1400" b="0">
                <a:solidFill>
                  <a:schemeClr val="tx1"/>
                </a:solidFill>
              </a:defRPr>
            </a:lvl1pPr>
          </a:lstStyle>
          <a:p>
            <a:pPr lvl="0"/>
            <a:r>
              <a:rPr lang="en-US"/>
              <a:t>Click to edit Master text styles</a:t>
            </a:r>
          </a:p>
        </p:txBody>
      </p:sp>
      <p:sp>
        <p:nvSpPr>
          <p:cNvPr id="15" name="Content Placeholder 2">
            <a:extLst>
              <a:ext uri="{FF2B5EF4-FFF2-40B4-BE49-F238E27FC236}">
                <a16:creationId xmlns:a16="http://schemas.microsoft.com/office/drawing/2014/main" id="{3F92E49A-1E6A-D07E-901E-644AE3A99451}"/>
              </a:ext>
            </a:extLst>
          </p:cNvPr>
          <p:cNvSpPr>
            <a:spLocks noGrp="1"/>
          </p:cNvSpPr>
          <p:nvPr>
            <p:ph sz="half" idx="1"/>
          </p:nvPr>
        </p:nvSpPr>
        <p:spPr>
          <a:xfrm>
            <a:off x="646799" y="1512000"/>
            <a:ext cx="10895999" cy="540000"/>
          </a:xfrm>
        </p:spPr>
        <p:txBody>
          <a:bodyPr tIns="0" bIns="0"/>
          <a:lstStyle>
            <a:lvl1pPr>
              <a:lnSpc>
                <a:spcPct val="100000"/>
              </a:lnSpc>
              <a:defRPr sz="2000" b="0"/>
            </a:lvl1pPr>
          </a:lstStyle>
          <a:p>
            <a:pPr lvl="0"/>
            <a:r>
              <a:rPr lang="en-US"/>
              <a:t>Click to edit Master text styles</a:t>
            </a:r>
          </a:p>
        </p:txBody>
      </p:sp>
      <p:cxnSp>
        <p:nvCxnSpPr>
          <p:cNvPr id="16" name="Straight Connector 15">
            <a:extLst>
              <a:ext uri="{FF2B5EF4-FFF2-40B4-BE49-F238E27FC236}">
                <a16:creationId xmlns:a16="http://schemas.microsoft.com/office/drawing/2014/main" id="{27D5452D-AE75-6705-2669-B9DFBC9B3BFD}"/>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6560409-5817-A863-F14C-5C06CAF7E65C}"/>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3" name="Straight Connector 2">
            <a:extLst>
              <a:ext uri="{FF2B5EF4-FFF2-40B4-BE49-F238E27FC236}">
                <a16:creationId xmlns:a16="http://schemas.microsoft.com/office/drawing/2014/main" id="{6D698AE4-72F6-0C47-C3FD-C22998065C9B}"/>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ction Reaction Content">
    <p:bg>
      <p:bgPr>
        <a:solidFill>
          <a:schemeClr val="tx1"/>
        </a:solidFill>
        <a:effectLst/>
      </p:bgPr>
    </p:bg>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35C9EE04-0CF4-961F-0A2D-CC25DBEDA26E}"/>
              </a:ext>
            </a:extLst>
          </p:cNvPr>
          <p:cNvSpPr/>
          <p:nvPr/>
        </p:nvSpPr>
        <p:spPr>
          <a:xfrm rot="5400000">
            <a:off x="4314203" y="-4314201"/>
            <a:ext cx="3563595" cy="12192000"/>
          </a:xfrm>
          <a:prstGeom prst="homePlate">
            <a:avLst>
              <a:gd name="adj" fmla="val 33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7">
            <a:extLst>
              <a:ext uri="{FF2B5EF4-FFF2-40B4-BE49-F238E27FC236}">
                <a16:creationId xmlns:a16="http://schemas.microsoft.com/office/drawing/2014/main" id="{47103807-A4EF-64F0-2E68-C92FF218EF14}"/>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B9FF825-142B-7C48-B8C6-AF5198D339B4}"/>
              </a:ext>
            </a:extLst>
          </p:cNvPr>
          <p:cNvPicPr>
            <a:picLocks noChangeAspect="1"/>
          </p:cNvPicPr>
          <p:nvPr/>
        </p:nvPicPr>
        <p:blipFill>
          <a:blip r:embed="rId2"/>
          <a:srcRect/>
          <a:stretch/>
        </p:blipFill>
        <p:spPr>
          <a:xfrm>
            <a:off x="648000" y="5868000"/>
            <a:ext cx="1876881" cy="720000"/>
          </a:xfrm>
          <a:prstGeom prst="rect">
            <a:avLst/>
          </a:prstGeom>
        </p:spPr>
      </p:pic>
      <p:sp>
        <p:nvSpPr>
          <p:cNvPr id="11" name="Title Placeholder 1">
            <a:extLst>
              <a:ext uri="{FF2B5EF4-FFF2-40B4-BE49-F238E27FC236}">
                <a16:creationId xmlns:a16="http://schemas.microsoft.com/office/drawing/2014/main" id="{6A91CA32-87E3-3E89-C082-4CCF32D781AF}"/>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2" name="Footer Placeholder 4">
            <a:extLst>
              <a:ext uri="{FF2B5EF4-FFF2-40B4-BE49-F238E27FC236}">
                <a16:creationId xmlns:a16="http://schemas.microsoft.com/office/drawing/2014/main" id="{F71CB813-EA95-DCF9-AFE6-6433051D6712}"/>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3" name="Slide Number Placeholder 5">
            <a:extLst>
              <a:ext uri="{FF2B5EF4-FFF2-40B4-BE49-F238E27FC236}">
                <a16:creationId xmlns:a16="http://schemas.microsoft.com/office/drawing/2014/main" id="{63CF2D9A-2BF3-96ED-B506-E4D46F6A1C00}"/>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cxnSp>
        <p:nvCxnSpPr>
          <p:cNvPr id="14" name="Straight Connector 13">
            <a:extLst>
              <a:ext uri="{FF2B5EF4-FFF2-40B4-BE49-F238E27FC236}">
                <a16:creationId xmlns:a16="http://schemas.microsoft.com/office/drawing/2014/main" id="{E8E1F5E6-3E0E-8314-9D5A-4F7A40B88F19}"/>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771113A0-114E-3E27-F770-9B9749EE5AC1}"/>
              </a:ext>
            </a:extLst>
          </p:cNvPr>
          <p:cNvSpPr>
            <a:spLocks noGrp="1"/>
          </p:cNvSpPr>
          <p:nvPr>
            <p:ph sz="half" idx="12"/>
          </p:nvPr>
        </p:nvSpPr>
        <p:spPr>
          <a:xfrm>
            <a:off x="646798" y="1620000"/>
            <a:ext cx="10897199" cy="1512000"/>
          </a:xfrm>
        </p:spPr>
        <p:txBody>
          <a:bodyPr lIns="0" rIns="0" bIns="180000" anchor="ctr" anchorCtr="0"/>
          <a:lstStyle>
            <a:lvl1pPr marL="0" indent="0" algn="ctr">
              <a:lnSpc>
                <a:spcPct val="100000"/>
              </a:lnSpc>
              <a:spcBef>
                <a:spcPts val="0"/>
              </a:spcBef>
              <a:spcAft>
                <a:spcPts val="600"/>
              </a:spcAft>
              <a:defRPr sz="2400">
                <a:solidFill>
                  <a:schemeClr val="accent1"/>
                </a:solidFill>
              </a:defRPr>
            </a:lvl1pPr>
            <a:lvl2pPr algn="ctr">
              <a:spcBef>
                <a:spcPts val="0"/>
              </a:spcBef>
              <a:defRPr sz="1600" b="0">
                <a:solidFill>
                  <a:schemeClr val="tx1"/>
                </a:solidFill>
              </a:defRPr>
            </a:lvl2pPr>
          </a:lstStyle>
          <a:p>
            <a:pPr lvl="0"/>
            <a:r>
              <a:rPr lang="en-US"/>
              <a:t>Click to edit Master text styles</a:t>
            </a:r>
          </a:p>
        </p:txBody>
      </p:sp>
      <p:sp>
        <p:nvSpPr>
          <p:cNvPr id="17" name="Content Placeholder 2">
            <a:extLst>
              <a:ext uri="{FF2B5EF4-FFF2-40B4-BE49-F238E27FC236}">
                <a16:creationId xmlns:a16="http://schemas.microsoft.com/office/drawing/2014/main" id="{0960CA0B-76A1-55EF-AFA0-CD0079006DAB}"/>
              </a:ext>
            </a:extLst>
          </p:cNvPr>
          <p:cNvSpPr>
            <a:spLocks noGrp="1"/>
          </p:cNvSpPr>
          <p:nvPr>
            <p:ph sz="half" idx="13"/>
          </p:nvPr>
        </p:nvSpPr>
        <p:spPr>
          <a:xfrm>
            <a:off x="646798" y="3779999"/>
            <a:ext cx="10897199" cy="1780221"/>
          </a:xfrm>
        </p:spPr>
        <p:txBody>
          <a:bodyPr lIns="0" rIns="0" bIns="432000" anchor="ctr" anchorCtr="0"/>
          <a:lstStyle>
            <a:lvl1pPr marL="0" indent="0" algn="ctr">
              <a:lnSpc>
                <a:spcPct val="100000"/>
              </a:lnSpc>
              <a:spcBef>
                <a:spcPts val="0"/>
              </a:spcBef>
              <a:spcAft>
                <a:spcPts val="600"/>
              </a:spcAft>
              <a:defRPr sz="2400">
                <a:solidFill>
                  <a:schemeClr val="accent1"/>
                </a:solidFill>
              </a:defRPr>
            </a:lvl1pPr>
            <a:lvl2pPr algn="ctr">
              <a:spcBef>
                <a:spcPts val="0"/>
              </a:spcBef>
              <a:defRPr b="0">
                <a:solidFill>
                  <a:schemeClr val="bg1"/>
                </a:solidFill>
              </a:defRPr>
            </a:lvl2pPr>
          </a:lstStyle>
          <a:p>
            <a:pPr lvl="0"/>
            <a:r>
              <a:rPr lang="en-US"/>
              <a:t>Click to edit Master text styles</a:t>
            </a:r>
          </a:p>
        </p:txBody>
      </p:sp>
      <p:sp>
        <p:nvSpPr>
          <p:cNvPr id="3" name="Pentagon 14">
            <a:extLst>
              <a:ext uri="{FF2B5EF4-FFF2-40B4-BE49-F238E27FC236}">
                <a16:creationId xmlns:a16="http://schemas.microsoft.com/office/drawing/2014/main" id="{097EEE3E-00B4-C085-151F-3D8B2E676914}"/>
              </a:ext>
            </a:extLst>
          </p:cNvPr>
          <p:cNvSpPr/>
          <p:nvPr userDrawn="1"/>
        </p:nvSpPr>
        <p:spPr>
          <a:xfrm rot="5400000">
            <a:off x="4314203" y="-4314201"/>
            <a:ext cx="3563595" cy="12192000"/>
          </a:xfrm>
          <a:prstGeom prst="homePlate">
            <a:avLst>
              <a:gd name="adj" fmla="val 33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4" name="Picture 3">
            <a:extLst>
              <a:ext uri="{FF2B5EF4-FFF2-40B4-BE49-F238E27FC236}">
                <a16:creationId xmlns:a16="http://schemas.microsoft.com/office/drawing/2014/main" id="{EDB526FC-81EA-F429-6B56-A8F815C75BBE}"/>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5" name="Straight Connector 4">
            <a:extLst>
              <a:ext uri="{FF2B5EF4-FFF2-40B4-BE49-F238E27FC236}">
                <a16:creationId xmlns:a16="http://schemas.microsoft.com/office/drawing/2014/main" id="{1918363D-EEDC-7F34-68FB-7CBFC80A3D4F}"/>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17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opt B">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5D63E7-BF40-6749-BE70-878150DDB083}"/>
              </a:ext>
            </a:extLst>
          </p:cNvPr>
          <p:cNvPicPr>
            <a:picLocks noChangeAspect="1"/>
          </p:cNvPicPr>
          <p:nvPr/>
        </p:nvPicPr>
        <p:blipFill rotWithShape="1">
          <a:blip r:embed="rId2"/>
          <a:srcRect t="8710" r="5700" b="8710"/>
          <a:stretch/>
        </p:blipFill>
        <p:spPr>
          <a:xfrm>
            <a:off x="0" y="0"/>
            <a:ext cx="12192000" cy="6858000"/>
          </a:xfrm>
          <a:prstGeom prst="rect">
            <a:avLst/>
          </a:prstGeom>
        </p:spPr>
      </p:pic>
      <p:sp>
        <p:nvSpPr>
          <p:cNvPr id="10" name="Title 1">
            <a:extLst>
              <a:ext uri="{FF2B5EF4-FFF2-40B4-BE49-F238E27FC236}">
                <a16:creationId xmlns:a16="http://schemas.microsoft.com/office/drawing/2014/main" id="{B6948947-B5DA-4F41-B85D-011B1274D7BD}"/>
              </a:ext>
            </a:extLst>
          </p:cNvPr>
          <p:cNvSpPr>
            <a:spLocks noGrp="1"/>
          </p:cNvSpPr>
          <p:nvPr>
            <p:ph type="ctrTitle"/>
          </p:nvPr>
        </p:nvSpPr>
        <p:spPr>
          <a:xfrm>
            <a:off x="648000" y="791999"/>
            <a:ext cx="6120000" cy="2952000"/>
          </a:xfrm>
        </p:spPr>
        <p:txBody>
          <a:bodyPr tIns="216000" bIns="288000" anchor="ctr" anchorCtr="0">
            <a:noAutofit/>
          </a:bodyPr>
          <a:lstStyle>
            <a:lvl1pPr algn="l">
              <a:lnSpc>
                <a:spcPct val="90000"/>
              </a:lnSpc>
              <a:defRPr sz="5400">
                <a:solidFill>
                  <a:schemeClr val="bg2"/>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0F36E2F2-E5D5-D74D-85D8-DE6A593932E7}"/>
              </a:ext>
            </a:extLst>
          </p:cNvPr>
          <p:cNvSpPr>
            <a:spLocks noGrp="1"/>
          </p:cNvSpPr>
          <p:nvPr>
            <p:ph type="subTitle" idx="1"/>
          </p:nvPr>
        </p:nvSpPr>
        <p:spPr>
          <a:xfrm>
            <a:off x="647999" y="3744000"/>
            <a:ext cx="6660000" cy="1152000"/>
          </a:xfrm>
        </p:spPr>
        <p:txBody>
          <a:bodyPr lIns="0" tIns="180000" bIns="0" anchor="t" anchorCtr="0"/>
          <a:lstStyle>
            <a:lvl1pPr marL="0" indent="0" algn="l">
              <a:lnSpc>
                <a:spcPct val="110000"/>
              </a:lnSpc>
              <a:spcBef>
                <a:spcPts val="0"/>
              </a:spcBef>
              <a:spcAft>
                <a:spcPts val="0"/>
              </a:spcAft>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E253646-7E3A-2DC5-332F-884A58AB4F95}"/>
              </a:ext>
            </a:extLst>
          </p:cNvPr>
          <p:cNvPicPr>
            <a:picLocks noChangeAspect="1"/>
          </p:cNvPicPr>
          <p:nvPr/>
        </p:nvPicPr>
        <p:blipFill>
          <a:blip r:embed="rId3"/>
          <a:srcRect/>
          <a:stretch/>
        </p:blipFill>
        <p:spPr>
          <a:xfrm>
            <a:off x="647999" y="5387812"/>
            <a:ext cx="2700000" cy="1035760"/>
          </a:xfrm>
          <a:prstGeom prst="rect">
            <a:avLst/>
          </a:prstGeom>
        </p:spPr>
      </p:pic>
      <p:pic>
        <p:nvPicPr>
          <p:cNvPr id="2" name="Picture 1">
            <a:extLst>
              <a:ext uri="{FF2B5EF4-FFF2-40B4-BE49-F238E27FC236}">
                <a16:creationId xmlns:a16="http://schemas.microsoft.com/office/drawing/2014/main" id="{8E49DC0F-8BD6-6757-29A7-38F7267714B5}"/>
              </a:ext>
            </a:extLst>
          </p:cNvPr>
          <p:cNvPicPr>
            <a:picLocks noChangeAspect="1"/>
          </p:cNvPicPr>
          <p:nvPr userDrawn="1"/>
        </p:nvPicPr>
        <p:blipFill>
          <a:blip r:embed="rId3"/>
          <a:srcRect/>
          <a:stretch/>
        </p:blipFill>
        <p:spPr>
          <a:xfrm>
            <a:off x="647999" y="5387812"/>
            <a:ext cx="2700000" cy="1035760"/>
          </a:xfrm>
          <a:prstGeom prst="rect">
            <a:avLst/>
          </a:prstGeom>
        </p:spPr>
      </p:pic>
    </p:spTree>
    <p:extLst>
      <p:ext uri="{BB962C8B-B14F-4D97-AF65-F5344CB8AC3E}">
        <p14:creationId xmlns:p14="http://schemas.microsoft.com/office/powerpoint/2010/main" val="704840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nd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7354B0-88B1-9394-5888-935A17A246B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C9143EE-D2C0-A0D5-9B9A-A02335C38B70}"/>
              </a:ext>
            </a:extLst>
          </p:cNvPr>
          <p:cNvPicPr>
            <a:picLocks noChangeAspect="1"/>
          </p:cNvPicPr>
          <p:nvPr/>
        </p:nvPicPr>
        <p:blipFill>
          <a:blip r:embed="rId2"/>
          <a:srcRect/>
          <a:stretch/>
        </p:blipFill>
        <p:spPr>
          <a:xfrm>
            <a:off x="648000" y="5868000"/>
            <a:ext cx="1876881" cy="720000"/>
          </a:xfrm>
          <a:prstGeom prst="rect">
            <a:avLst/>
          </a:prstGeom>
        </p:spPr>
      </p:pic>
      <p:sp>
        <p:nvSpPr>
          <p:cNvPr id="11" name="Picture Placeholder 10">
            <a:extLst>
              <a:ext uri="{FF2B5EF4-FFF2-40B4-BE49-F238E27FC236}">
                <a16:creationId xmlns:a16="http://schemas.microsoft.com/office/drawing/2014/main" id="{CCB843D7-6306-FB4D-9C43-C9E3FAA47EE2}"/>
              </a:ext>
            </a:extLst>
          </p:cNvPr>
          <p:cNvSpPr>
            <a:spLocks noGrp="1"/>
          </p:cNvSpPr>
          <p:nvPr>
            <p:ph type="pic" sz="quarter" idx="13"/>
          </p:nvPr>
        </p:nvSpPr>
        <p:spPr>
          <a:xfrm>
            <a:off x="6774000" y="0"/>
            <a:ext cx="5418000" cy="5560221"/>
          </a:xfrm>
          <a:solidFill>
            <a:schemeClr val="tx1"/>
          </a:solidFill>
        </p:spPr>
        <p:txBody>
          <a:bodyPr lIns="0" tIns="0" rIns="0" anchor="ctr" anchorCtr="0"/>
          <a:lstStyle>
            <a:lvl1pPr algn="ctr">
              <a:defRPr sz="1600">
                <a:solidFill>
                  <a:schemeClr val="bg2"/>
                </a:solidFill>
              </a:defRPr>
            </a:lvl1pPr>
          </a:lstStyle>
          <a:p>
            <a:r>
              <a:rPr lang="en-US"/>
              <a:t>Click icon to add picture</a:t>
            </a:r>
            <a:endParaRPr lang="en-US" dirty="0"/>
          </a:p>
        </p:txBody>
      </p:sp>
      <p:sp>
        <p:nvSpPr>
          <p:cNvPr id="13" name="Footer Placeholder 4">
            <a:extLst>
              <a:ext uri="{FF2B5EF4-FFF2-40B4-BE49-F238E27FC236}">
                <a16:creationId xmlns:a16="http://schemas.microsoft.com/office/drawing/2014/main" id="{E33889C5-54A0-542A-5631-30037308FE6B}"/>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4" name="Slide Number Placeholder 5">
            <a:extLst>
              <a:ext uri="{FF2B5EF4-FFF2-40B4-BE49-F238E27FC236}">
                <a16:creationId xmlns:a16="http://schemas.microsoft.com/office/drawing/2014/main" id="{2006A5C4-8EC7-4B8E-81B4-2860F53A1636}"/>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
        <p:nvSpPr>
          <p:cNvPr id="15" name="Title Placeholder 1">
            <a:extLst>
              <a:ext uri="{FF2B5EF4-FFF2-40B4-BE49-F238E27FC236}">
                <a16:creationId xmlns:a16="http://schemas.microsoft.com/office/drawing/2014/main" id="{CA7FAC72-3A2F-7535-6B8B-5D8FD6F435E0}"/>
              </a:ext>
            </a:extLst>
          </p:cNvPr>
          <p:cNvSpPr>
            <a:spLocks noGrp="1"/>
          </p:cNvSpPr>
          <p:nvPr>
            <p:ph type="title"/>
          </p:nvPr>
        </p:nvSpPr>
        <p:spPr>
          <a:xfrm>
            <a:off x="648000" y="360000"/>
            <a:ext cx="55800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7767C8EA-D874-8549-6150-1099E6377E50}"/>
              </a:ext>
            </a:extLst>
          </p:cNvPr>
          <p:cNvSpPr>
            <a:spLocks noGrp="1"/>
          </p:cNvSpPr>
          <p:nvPr>
            <p:ph sz="half" idx="1"/>
          </p:nvPr>
        </p:nvSpPr>
        <p:spPr>
          <a:xfrm>
            <a:off x="648000" y="1620000"/>
            <a:ext cx="55788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47AC5F95-F99D-F27D-589B-A9E5707ED5BC}"/>
              </a:ext>
            </a:extLst>
          </p:cNvPr>
          <p:cNvCxnSpPr>
            <a:cxnSpLocks/>
          </p:cNvCxnSpPr>
          <p:nvPr/>
        </p:nvCxnSpPr>
        <p:spPr>
          <a:xfrm>
            <a:off x="646800" y="1296000"/>
            <a:ext cx="558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01765EF-7D78-EE43-CF14-5A4F4F65F8D0}"/>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3" name="Straight Connector 2">
            <a:extLst>
              <a:ext uri="{FF2B5EF4-FFF2-40B4-BE49-F238E27FC236}">
                <a16:creationId xmlns:a16="http://schemas.microsoft.com/office/drawing/2014/main" id="{DAFB8833-5532-87F5-10BC-49DB37C75E81}"/>
              </a:ext>
            </a:extLst>
          </p:cNvPr>
          <p:cNvCxnSpPr>
            <a:cxnSpLocks/>
          </p:cNvCxnSpPr>
          <p:nvPr userDrawn="1"/>
        </p:nvCxnSpPr>
        <p:spPr>
          <a:xfrm>
            <a:off x="646800" y="1296000"/>
            <a:ext cx="558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22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1FFB66-3476-B86E-6869-7685E44637AD}"/>
              </a:ext>
            </a:extLst>
          </p:cNvPr>
          <p:cNvPicPr>
            <a:picLocks noChangeAspect="1"/>
          </p:cNvPicPr>
          <p:nvPr/>
        </p:nvPicPr>
        <p:blipFill>
          <a:blip r:embed="rId2"/>
          <a:srcRect/>
          <a:stretch/>
        </p:blipFill>
        <p:spPr>
          <a:xfrm>
            <a:off x="6957344" y="0"/>
            <a:ext cx="5234657" cy="5560195"/>
          </a:xfrm>
          <a:prstGeom prst="rect">
            <a:avLst/>
          </a:prstGeom>
        </p:spPr>
      </p:pic>
      <p:sp>
        <p:nvSpPr>
          <p:cNvPr id="10" name="Content Placeholder 2">
            <a:extLst>
              <a:ext uri="{FF2B5EF4-FFF2-40B4-BE49-F238E27FC236}">
                <a16:creationId xmlns:a16="http://schemas.microsoft.com/office/drawing/2014/main" id="{8622E33B-152B-A04E-978D-F2F6A8FAAD34}"/>
              </a:ext>
            </a:extLst>
          </p:cNvPr>
          <p:cNvSpPr>
            <a:spLocks noGrp="1"/>
          </p:cNvSpPr>
          <p:nvPr>
            <p:ph sz="half" idx="12"/>
          </p:nvPr>
        </p:nvSpPr>
        <p:spPr>
          <a:xfrm>
            <a:off x="6956144" y="1415393"/>
            <a:ext cx="4139999" cy="4144801"/>
          </a:xfrm>
        </p:spPr>
        <p:txBody>
          <a:bodyPr lIns="432000" tIns="360000" rIns="432000" bIns="360000" anchor="ctr" anchorCtr="0"/>
          <a:lstStyle>
            <a:lvl1pPr marL="0" indent="0">
              <a:lnSpc>
                <a:spcPct val="90000"/>
              </a:lnSpc>
              <a:defRPr sz="2800">
                <a:solidFill>
                  <a:schemeClr val="bg2"/>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ED7703C8-B728-7E84-E545-B6E8EA07541F}"/>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4CA5938-D3DB-39FF-D8E7-9BAE2A18AD93}"/>
              </a:ext>
            </a:extLst>
          </p:cNvPr>
          <p:cNvPicPr>
            <a:picLocks noChangeAspect="1"/>
          </p:cNvPicPr>
          <p:nvPr/>
        </p:nvPicPr>
        <p:blipFill>
          <a:blip r:embed="rId3"/>
          <a:srcRect/>
          <a:stretch/>
        </p:blipFill>
        <p:spPr>
          <a:xfrm>
            <a:off x="648000" y="5868000"/>
            <a:ext cx="1876881" cy="720000"/>
          </a:xfrm>
          <a:prstGeom prst="rect">
            <a:avLst/>
          </a:prstGeom>
        </p:spPr>
      </p:pic>
      <p:sp>
        <p:nvSpPr>
          <p:cNvPr id="13" name="Footer Placeholder 4">
            <a:extLst>
              <a:ext uri="{FF2B5EF4-FFF2-40B4-BE49-F238E27FC236}">
                <a16:creationId xmlns:a16="http://schemas.microsoft.com/office/drawing/2014/main" id="{1A2000FC-2DA8-A0BA-54EA-882F6E63CAC9}"/>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4" name="Slide Number Placeholder 5">
            <a:extLst>
              <a:ext uri="{FF2B5EF4-FFF2-40B4-BE49-F238E27FC236}">
                <a16:creationId xmlns:a16="http://schemas.microsoft.com/office/drawing/2014/main" id="{42276945-AB95-A5D1-C20F-2264FC0E47EB}"/>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
        <p:nvSpPr>
          <p:cNvPr id="15" name="Title Placeholder 1">
            <a:extLst>
              <a:ext uri="{FF2B5EF4-FFF2-40B4-BE49-F238E27FC236}">
                <a16:creationId xmlns:a16="http://schemas.microsoft.com/office/drawing/2014/main" id="{2A6C86AD-446C-6121-1712-66349C63D993}"/>
              </a:ext>
            </a:extLst>
          </p:cNvPr>
          <p:cNvSpPr>
            <a:spLocks noGrp="1"/>
          </p:cNvSpPr>
          <p:nvPr>
            <p:ph type="title"/>
          </p:nvPr>
        </p:nvSpPr>
        <p:spPr>
          <a:xfrm>
            <a:off x="648000" y="360000"/>
            <a:ext cx="55800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id="{8329EBBD-417A-E2DB-FCC2-0C206B9F8E74}"/>
              </a:ext>
            </a:extLst>
          </p:cNvPr>
          <p:cNvSpPr>
            <a:spLocks noGrp="1"/>
          </p:cNvSpPr>
          <p:nvPr>
            <p:ph sz="half" idx="1"/>
          </p:nvPr>
        </p:nvSpPr>
        <p:spPr>
          <a:xfrm>
            <a:off x="648000" y="1620000"/>
            <a:ext cx="5578800" cy="37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7A813327-FAA6-4971-C5C8-BBE3BBE8788E}"/>
              </a:ext>
            </a:extLst>
          </p:cNvPr>
          <p:cNvCxnSpPr>
            <a:cxnSpLocks/>
          </p:cNvCxnSpPr>
          <p:nvPr/>
        </p:nvCxnSpPr>
        <p:spPr>
          <a:xfrm>
            <a:off x="646800" y="1296000"/>
            <a:ext cx="5580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23DE7D-80EF-D523-6E46-AD26C780A04C}"/>
              </a:ext>
            </a:extLst>
          </p:cNvPr>
          <p:cNvPicPr>
            <a:picLocks noChangeAspect="1"/>
          </p:cNvPicPr>
          <p:nvPr userDrawn="1"/>
        </p:nvPicPr>
        <p:blipFill>
          <a:blip r:embed="rId2"/>
          <a:srcRect/>
          <a:stretch/>
        </p:blipFill>
        <p:spPr>
          <a:xfrm>
            <a:off x="6957344" y="0"/>
            <a:ext cx="5234657" cy="5560195"/>
          </a:xfrm>
          <a:prstGeom prst="rect">
            <a:avLst/>
          </a:prstGeom>
        </p:spPr>
      </p:pic>
      <p:pic>
        <p:nvPicPr>
          <p:cNvPr id="3" name="Picture 2">
            <a:extLst>
              <a:ext uri="{FF2B5EF4-FFF2-40B4-BE49-F238E27FC236}">
                <a16:creationId xmlns:a16="http://schemas.microsoft.com/office/drawing/2014/main" id="{D8A4419B-A3E5-489E-72DB-B1EF4EB1DC39}"/>
              </a:ext>
            </a:extLst>
          </p:cNvPr>
          <p:cNvPicPr>
            <a:picLocks noChangeAspect="1"/>
          </p:cNvPicPr>
          <p:nvPr userDrawn="1"/>
        </p:nvPicPr>
        <p:blipFill>
          <a:blip r:embed="rId3"/>
          <a:srcRect/>
          <a:stretch/>
        </p:blipFill>
        <p:spPr>
          <a:xfrm>
            <a:off x="648000" y="5868000"/>
            <a:ext cx="1876881" cy="720000"/>
          </a:xfrm>
          <a:prstGeom prst="rect">
            <a:avLst/>
          </a:prstGeom>
        </p:spPr>
      </p:pic>
      <p:cxnSp>
        <p:nvCxnSpPr>
          <p:cNvPr id="4" name="Straight Connector 3">
            <a:extLst>
              <a:ext uri="{FF2B5EF4-FFF2-40B4-BE49-F238E27FC236}">
                <a16:creationId xmlns:a16="http://schemas.microsoft.com/office/drawing/2014/main" id="{BAE7A633-04A4-F30C-1F4A-FF8AAE39376F}"/>
              </a:ext>
            </a:extLst>
          </p:cNvPr>
          <p:cNvCxnSpPr>
            <a:cxnSpLocks/>
          </p:cNvCxnSpPr>
          <p:nvPr userDrawn="1"/>
        </p:nvCxnSpPr>
        <p:spPr>
          <a:xfrm>
            <a:off x="646800" y="1296000"/>
            <a:ext cx="5580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556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reakout quot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459C21-5F79-2040-A2CE-13B266554D17}"/>
              </a:ext>
            </a:extLst>
          </p:cNvPr>
          <p:cNvPicPr>
            <a:picLocks noChangeAspect="1"/>
          </p:cNvPicPr>
          <p:nvPr/>
        </p:nvPicPr>
        <p:blipFill>
          <a:blip r:embed="rId2"/>
          <a:srcRect/>
          <a:stretch/>
        </p:blipFill>
        <p:spPr>
          <a:xfrm>
            <a:off x="646799" y="0"/>
            <a:ext cx="11545201" cy="4343738"/>
          </a:xfrm>
          <a:prstGeom prst="rect">
            <a:avLst/>
          </a:prstGeom>
        </p:spPr>
      </p:pic>
      <p:sp>
        <p:nvSpPr>
          <p:cNvPr id="10" name="Content Placeholder 2">
            <a:extLst>
              <a:ext uri="{FF2B5EF4-FFF2-40B4-BE49-F238E27FC236}">
                <a16:creationId xmlns:a16="http://schemas.microsoft.com/office/drawing/2014/main" id="{8622E33B-152B-A04E-978D-F2F6A8FAAD34}"/>
              </a:ext>
            </a:extLst>
          </p:cNvPr>
          <p:cNvSpPr>
            <a:spLocks noGrp="1"/>
          </p:cNvSpPr>
          <p:nvPr>
            <p:ph sz="half" idx="12"/>
          </p:nvPr>
        </p:nvSpPr>
        <p:spPr>
          <a:xfrm>
            <a:off x="646799" y="1314000"/>
            <a:ext cx="9252000" cy="3024000"/>
          </a:xfrm>
        </p:spPr>
        <p:txBody>
          <a:bodyPr lIns="432000" rIns="432000" anchor="ctr" anchorCtr="0"/>
          <a:lstStyle>
            <a:lvl1pPr marL="0" indent="0">
              <a:lnSpc>
                <a:spcPct val="100000"/>
              </a:lnSpc>
              <a:defRPr sz="3200">
                <a:solidFill>
                  <a:schemeClr val="bg2"/>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1A268A64-7B7A-10E6-C115-4AA841540D48}"/>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13AEFA-5237-FE8A-D5E5-04384F701B05}"/>
              </a:ext>
            </a:extLst>
          </p:cNvPr>
          <p:cNvPicPr>
            <a:picLocks noChangeAspect="1"/>
          </p:cNvPicPr>
          <p:nvPr/>
        </p:nvPicPr>
        <p:blipFill>
          <a:blip r:embed="rId3"/>
          <a:srcRect/>
          <a:stretch/>
        </p:blipFill>
        <p:spPr>
          <a:xfrm>
            <a:off x="648000" y="5868000"/>
            <a:ext cx="1876881" cy="720000"/>
          </a:xfrm>
          <a:prstGeom prst="rect">
            <a:avLst/>
          </a:prstGeom>
        </p:spPr>
      </p:pic>
      <p:sp>
        <p:nvSpPr>
          <p:cNvPr id="13" name="Footer Placeholder 4">
            <a:extLst>
              <a:ext uri="{FF2B5EF4-FFF2-40B4-BE49-F238E27FC236}">
                <a16:creationId xmlns:a16="http://schemas.microsoft.com/office/drawing/2014/main" id="{12B75991-C26A-90A4-A2ED-A4E29F4213E6}"/>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14" name="Slide Number Placeholder 5">
            <a:extLst>
              <a:ext uri="{FF2B5EF4-FFF2-40B4-BE49-F238E27FC236}">
                <a16:creationId xmlns:a16="http://schemas.microsoft.com/office/drawing/2014/main" id="{2C84A344-DB2C-16AC-ED64-44CC496C543B}"/>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pic>
        <p:nvPicPr>
          <p:cNvPr id="2" name="Picture 1">
            <a:extLst>
              <a:ext uri="{FF2B5EF4-FFF2-40B4-BE49-F238E27FC236}">
                <a16:creationId xmlns:a16="http://schemas.microsoft.com/office/drawing/2014/main" id="{C9262D67-BB77-F10D-CF1C-07856B1A30BD}"/>
              </a:ext>
            </a:extLst>
          </p:cNvPr>
          <p:cNvPicPr>
            <a:picLocks noChangeAspect="1"/>
          </p:cNvPicPr>
          <p:nvPr userDrawn="1"/>
        </p:nvPicPr>
        <p:blipFill>
          <a:blip r:embed="rId3"/>
          <a:srcRect/>
          <a:stretch/>
        </p:blipFill>
        <p:spPr>
          <a:xfrm>
            <a:off x="648000" y="5868000"/>
            <a:ext cx="1876881" cy="720000"/>
          </a:xfrm>
          <a:prstGeom prst="rect">
            <a:avLst/>
          </a:prstGeom>
        </p:spPr>
      </p:pic>
    </p:spTree>
    <p:extLst>
      <p:ext uri="{BB962C8B-B14F-4D97-AF65-F5344CB8AC3E}">
        <p14:creationId xmlns:p14="http://schemas.microsoft.com/office/powerpoint/2010/main" val="759742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ey Facts: Title and Conten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4C6FA2B4-6453-93D8-9372-6B7F24C08C07}"/>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AB5308D8-DF6D-5D3A-F661-E77EE4FFA9D4}"/>
              </a:ext>
            </a:extLst>
          </p:cNvPr>
          <p:cNvPicPr>
            <a:picLocks noChangeAspect="1"/>
          </p:cNvPicPr>
          <p:nvPr/>
        </p:nvPicPr>
        <p:blipFill>
          <a:blip r:embed="rId2"/>
          <a:srcRect/>
          <a:stretch/>
        </p:blipFill>
        <p:spPr>
          <a:xfrm>
            <a:off x="648000" y="5868000"/>
            <a:ext cx="1876881" cy="720000"/>
          </a:xfrm>
          <a:prstGeom prst="rect">
            <a:avLst/>
          </a:prstGeom>
        </p:spPr>
      </p:pic>
      <p:sp>
        <p:nvSpPr>
          <p:cNvPr id="38" name="Footer Placeholder 4">
            <a:extLst>
              <a:ext uri="{FF2B5EF4-FFF2-40B4-BE49-F238E27FC236}">
                <a16:creationId xmlns:a16="http://schemas.microsoft.com/office/drawing/2014/main" id="{B262DC55-7639-C9A7-8276-29ED76F46AF3}"/>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r>
              <a:rPr lang="en-US"/>
              <a:t>Presentation name</a:t>
            </a:r>
          </a:p>
        </p:txBody>
      </p:sp>
      <p:sp>
        <p:nvSpPr>
          <p:cNvPr id="49" name="Slide Number Placeholder 5">
            <a:extLst>
              <a:ext uri="{FF2B5EF4-FFF2-40B4-BE49-F238E27FC236}">
                <a16:creationId xmlns:a16="http://schemas.microsoft.com/office/drawing/2014/main" id="{86B4D596-5D06-393A-5D91-F0877AC5D2E4}"/>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t>‹#›</a:t>
            </a:fld>
            <a:endParaRPr lang="en-US"/>
          </a:p>
        </p:txBody>
      </p:sp>
      <p:sp>
        <p:nvSpPr>
          <p:cNvPr id="52" name="Content Placeholder 2">
            <a:extLst>
              <a:ext uri="{FF2B5EF4-FFF2-40B4-BE49-F238E27FC236}">
                <a16:creationId xmlns:a16="http://schemas.microsoft.com/office/drawing/2014/main" id="{461AF5BF-8941-0D8D-F920-6ACE33F629A5}"/>
              </a:ext>
            </a:extLst>
          </p:cNvPr>
          <p:cNvSpPr>
            <a:spLocks noGrp="1"/>
          </p:cNvSpPr>
          <p:nvPr>
            <p:ph sz="half" idx="1"/>
          </p:nvPr>
        </p:nvSpPr>
        <p:spPr>
          <a:xfrm>
            <a:off x="646799" y="1512000"/>
            <a:ext cx="10897199" cy="540000"/>
          </a:xfrm>
        </p:spPr>
        <p:txBody>
          <a:bodyPr tIns="0" bIns="0"/>
          <a:lstStyle>
            <a:lvl1pPr>
              <a:lnSpc>
                <a:spcPct val="100000"/>
              </a:lnSpc>
              <a:defRPr sz="2000" b="0"/>
            </a:lvl1pPr>
          </a:lstStyle>
          <a:p>
            <a:pPr lvl="0"/>
            <a:r>
              <a:rPr lang="en-US"/>
              <a:t>Click to edit Master text styles</a:t>
            </a:r>
          </a:p>
        </p:txBody>
      </p:sp>
      <p:sp>
        <p:nvSpPr>
          <p:cNvPr id="53" name="Content Placeholder 3">
            <a:extLst>
              <a:ext uri="{FF2B5EF4-FFF2-40B4-BE49-F238E27FC236}">
                <a16:creationId xmlns:a16="http://schemas.microsoft.com/office/drawing/2014/main" id="{927CD024-5C10-166E-7AF6-D05707A75C05}"/>
              </a:ext>
            </a:extLst>
          </p:cNvPr>
          <p:cNvSpPr>
            <a:spLocks noGrp="1"/>
          </p:cNvSpPr>
          <p:nvPr>
            <p:ph sz="half" idx="2"/>
          </p:nvPr>
        </p:nvSpPr>
        <p:spPr>
          <a:xfrm>
            <a:off x="9655202" y="2088000"/>
            <a:ext cx="1889999" cy="1584000"/>
          </a:xfrm>
        </p:spPr>
        <p:txBody>
          <a:bodyPr tIns="72000"/>
          <a:lstStyle>
            <a:lvl1pPr>
              <a:lnSpc>
                <a:spcPct val="110000"/>
              </a:lnSpc>
              <a:defRPr sz="1400"/>
            </a:lvl1pPr>
          </a:lstStyle>
          <a:p>
            <a:pPr lvl="0"/>
            <a:r>
              <a:rPr lang="en-US"/>
              <a:t>Click to edit Master text styles</a:t>
            </a:r>
          </a:p>
        </p:txBody>
      </p:sp>
      <p:sp>
        <p:nvSpPr>
          <p:cNvPr id="54" name="Content Placeholder 2">
            <a:extLst>
              <a:ext uri="{FF2B5EF4-FFF2-40B4-BE49-F238E27FC236}">
                <a16:creationId xmlns:a16="http://schemas.microsoft.com/office/drawing/2014/main" id="{83D648AF-F4BF-7BA6-81FB-82A7F85E33AF}"/>
              </a:ext>
            </a:extLst>
          </p:cNvPr>
          <p:cNvSpPr>
            <a:spLocks noGrp="1"/>
          </p:cNvSpPr>
          <p:nvPr>
            <p:ph sz="half" idx="13"/>
          </p:nvPr>
        </p:nvSpPr>
        <p:spPr>
          <a:xfrm>
            <a:off x="646799" y="2088000"/>
            <a:ext cx="1890000" cy="1584000"/>
          </a:xfrm>
        </p:spPr>
        <p:txBody>
          <a:bodyPr tIns="72000"/>
          <a:lstStyle>
            <a:lvl1pPr>
              <a:lnSpc>
                <a:spcPct val="110000"/>
              </a:lnSpc>
              <a:spcBef>
                <a:spcPts val="0"/>
              </a:spcBef>
              <a:defRPr sz="1400"/>
            </a:lvl1pPr>
          </a:lstStyle>
          <a:p>
            <a:pPr lvl="0"/>
            <a:r>
              <a:rPr lang="en-US"/>
              <a:t>Click to edit Master text styles</a:t>
            </a:r>
          </a:p>
        </p:txBody>
      </p:sp>
      <p:sp>
        <p:nvSpPr>
          <p:cNvPr id="55" name="Content Placeholder 3">
            <a:extLst>
              <a:ext uri="{FF2B5EF4-FFF2-40B4-BE49-F238E27FC236}">
                <a16:creationId xmlns:a16="http://schemas.microsoft.com/office/drawing/2014/main" id="{BDCF8022-AEF2-226D-EB67-275068E9BF14}"/>
              </a:ext>
            </a:extLst>
          </p:cNvPr>
          <p:cNvSpPr>
            <a:spLocks noGrp="1"/>
          </p:cNvSpPr>
          <p:nvPr>
            <p:ph sz="half" idx="14"/>
          </p:nvPr>
        </p:nvSpPr>
        <p:spPr>
          <a:xfrm>
            <a:off x="7403103" y="2088000"/>
            <a:ext cx="1889999" cy="1584000"/>
          </a:xfrm>
        </p:spPr>
        <p:txBody>
          <a:bodyPr tIns="72000"/>
          <a:lstStyle>
            <a:lvl1pPr>
              <a:lnSpc>
                <a:spcPct val="110000"/>
              </a:lnSpc>
              <a:defRPr sz="1400"/>
            </a:lvl1pPr>
          </a:lstStyle>
          <a:p>
            <a:pPr lvl="0"/>
            <a:r>
              <a:rPr lang="en-US"/>
              <a:t>Click to edit Master text styles</a:t>
            </a:r>
          </a:p>
        </p:txBody>
      </p:sp>
      <p:sp>
        <p:nvSpPr>
          <p:cNvPr id="56" name="Content Placeholder 3">
            <a:extLst>
              <a:ext uri="{FF2B5EF4-FFF2-40B4-BE49-F238E27FC236}">
                <a16:creationId xmlns:a16="http://schemas.microsoft.com/office/drawing/2014/main" id="{2A6F81F1-7841-98A6-1D12-1BB75CB05C80}"/>
              </a:ext>
            </a:extLst>
          </p:cNvPr>
          <p:cNvSpPr>
            <a:spLocks noGrp="1"/>
          </p:cNvSpPr>
          <p:nvPr>
            <p:ph sz="half" idx="15"/>
          </p:nvPr>
        </p:nvSpPr>
        <p:spPr>
          <a:xfrm>
            <a:off x="5151002" y="2088000"/>
            <a:ext cx="1889999" cy="1584000"/>
          </a:xfrm>
        </p:spPr>
        <p:txBody>
          <a:bodyPr tIns="72000"/>
          <a:lstStyle>
            <a:lvl1pPr>
              <a:lnSpc>
                <a:spcPct val="110000"/>
              </a:lnSpc>
              <a:defRPr sz="1400"/>
            </a:lvl1pPr>
          </a:lstStyle>
          <a:p>
            <a:pPr lvl="0"/>
            <a:r>
              <a:rPr lang="en-US"/>
              <a:t>Click to edit Master text styles</a:t>
            </a:r>
          </a:p>
        </p:txBody>
      </p:sp>
      <p:sp>
        <p:nvSpPr>
          <p:cNvPr id="57" name="Content Placeholder 3">
            <a:extLst>
              <a:ext uri="{FF2B5EF4-FFF2-40B4-BE49-F238E27FC236}">
                <a16:creationId xmlns:a16="http://schemas.microsoft.com/office/drawing/2014/main" id="{5E06481F-2833-67FA-9D0A-37D12ED4CE3D}"/>
              </a:ext>
            </a:extLst>
          </p:cNvPr>
          <p:cNvSpPr>
            <a:spLocks noGrp="1"/>
          </p:cNvSpPr>
          <p:nvPr>
            <p:ph sz="half" idx="16"/>
          </p:nvPr>
        </p:nvSpPr>
        <p:spPr>
          <a:xfrm>
            <a:off x="2898900" y="2088000"/>
            <a:ext cx="1889999" cy="1584000"/>
          </a:xfrm>
        </p:spPr>
        <p:txBody>
          <a:bodyPr tIns="72000"/>
          <a:lstStyle>
            <a:lvl1pPr>
              <a:lnSpc>
                <a:spcPct val="110000"/>
              </a:lnSpc>
              <a:defRPr sz="1400"/>
            </a:lvl1pPr>
          </a:lstStyle>
          <a:p>
            <a:pPr lvl="0"/>
            <a:r>
              <a:rPr lang="en-US"/>
              <a:t>Click to edit Master text styles</a:t>
            </a:r>
          </a:p>
        </p:txBody>
      </p:sp>
      <p:sp>
        <p:nvSpPr>
          <p:cNvPr id="58" name="Content Placeholder 3">
            <a:extLst>
              <a:ext uri="{FF2B5EF4-FFF2-40B4-BE49-F238E27FC236}">
                <a16:creationId xmlns:a16="http://schemas.microsoft.com/office/drawing/2014/main" id="{F61D804A-3CD4-4316-5807-86ECA5329C68}"/>
              </a:ext>
            </a:extLst>
          </p:cNvPr>
          <p:cNvSpPr>
            <a:spLocks noGrp="1"/>
          </p:cNvSpPr>
          <p:nvPr>
            <p:ph sz="half" idx="17"/>
          </p:nvPr>
        </p:nvSpPr>
        <p:spPr>
          <a:xfrm>
            <a:off x="9655202" y="3816000"/>
            <a:ext cx="1889999" cy="1584000"/>
          </a:xfrm>
        </p:spPr>
        <p:txBody>
          <a:bodyPr tIns="72000"/>
          <a:lstStyle>
            <a:lvl1pPr>
              <a:lnSpc>
                <a:spcPct val="110000"/>
              </a:lnSpc>
              <a:defRPr sz="1400"/>
            </a:lvl1pPr>
          </a:lstStyle>
          <a:p>
            <a:pPr lvl="0"/>
            <a:r>
              <a:rPr lang="en-US"/>
              <a:t>Click to edit Master text styles</a:t>
            </a:r>
          </a:p>
        </p:txBody>
      </p:sp>
      <p:sp>
        <p:nvSpPr>
          <p:cNvPr id="59" name="Content Placeholder 2">
            <a:extLst>
              <a:ext uri="{FF2B5EF4-FFF2-40B4-BE49-F238E27FC236}">
                <a16:creationId xmlns:a16="http://schemas.microsoft.com/office/drawing/2014/main" id="{03FE4AA6-5A19-2AEA-2AC0-C64CBE8E12BA}"/>
              </a:ext>
            </a:extLst>
          </p:cNvPr>
          <p:cNvSpPr>
            <a:spLocks noGrp="1"/>
          </p:cNvSpPr>
          <p:nvPr>
            <p:ph sz="half" idx="18"/>
          </p:nvPr>
        </p:nvSpPr>
        <p:spPr>
          <a:xfrm>
            <a:off x="646799" y="3816000"/>
            <a:ext cx="1890000" cy="1584000"/>
          </a:xfrm>
        </p:spPr>
        <p:txBody>
          <a:bodyPr tIns="72000"/>
          <a:lstStyle>
            <a:lvl1pPr>
              <a:lnSpc>
                <a:spcPct val="110000"/>
              </a:lnSpc>
              <a:defRPr sz="1400"/>
            </a:lvl1pPr>
          </a:lstStyle>
          <a:p>
            <a:pPr lvl="0"/>
            <a:r>
              <a:rPr lang="en-US"/>
              <a:t>Click to edit Master text styles</a:t>
            </a:r>
          </a:p>
        </p:txBody>
      </p:sp>
      <p:sp>
        <p:nvSpPr>
          <p:cNvPr id="60" name="Content Placeholder 3">
            <a:extLst>
              <a:ext uri="{FF2B5EF4-FFF2-40B4-BE49-F238E27FC236}">
                <a16:creationId xmlns:a16="http://schemas.microsoft.com/office/drawing/2014/main" id="{E94C9FC3-3A3A-1926-7BB5-491EAA82838C}"/>
              </a:ext>
            </a:extLst>
          </p:cNvPr>
          <p:cNvSpPr>
            <a:spLocks noGrp="1"/>
          </p:cNvSpPr>
          <p:nvPr>
            <p:ph sz="half" idx="19"/>
          </p:nvPr>
        </p:nvSpPr>
        <p:spPr>
          <a:xfrm>
            <a:off x="7403103" y="3816000"/>
            <a:ext cx="1889999" cy="1584000"/>
          </a:xfrm>
        </p:spPr>
        <p:txBody>
          <a:bodyPr tIns="72000"/>
          <a:lstStyle>
            <a:lvl1pPr>
              <a:lnSpc>
                <a:spcPct val="110000"/>
              </a:lnSpc>
              <a:defRPr sz="1400"/>
            </a:lvl1pPr>
          </a:lstStyle>
          <a:p>
            <a:pPr lvl="0"/>
            <a:r>
              <a:rPr lang="en-US"/>
              <a:t>Click to edit Master text styles</a:t>
            </a:r>
          </a:p>
        </p:txBody>
      </p:sp>
      <p:sp>
        <p:nvSpPr>
          <p:cNvPr id="61" name="Content Placeholder 3">
            <a:extLst>
              <a:ext uri="{FF2B5EF4-FFF2-40B4-BE49-F238E27FC236}">
                <a16:creationId xmlns:a16="http://schemas.microsoft.com/office/drawing/2014/main" id="{061D2A8C-7659-B38B-BB36-2600D3C2983B}"/>
              </a:ext>
            </a:extLst>
          </p:cNvPr>
          <p:cNvSpPr>
            <a:spLocks noGrp="1"/>
          </p:cNvSpPr>
          <p:nvPr>
            <p:ph sz="half" idx="20"/>
          </p:nvPr>
        </p:nvSpPr>
        <p:spPr>
          <a:xfrm>
            <a:off x="5151002" y="3816000"/>
            <a:ext cx="1889999" cy="1584000"/>
          </a:xfrm>
        </p:spPr>
        <p:txBody>
          <a:bodyPr tIns="72000"/>
          <a:lstStyle>
            <a:lvl1pPr>
              <a:lnSpc>
                <a:spcPct val="110000"/>
              </a:lnSpc>
              <a:defRPr sz="1400"/>
            </a:lvl1pPr>
          </a:lstStyle>
          <a:p>
            <a:pPr lvl="0"/>
            <a:r>
              <a:rPr lang="en-US"/>
              <a:t>Click to edit Master text styles</a:t>
            </a:r>
          </a:p>
        </p:txBody>
      </p:sp>
      <p:sp>
        <p:nvSpPr>
          <p:cNvPr id="62" name="Content Placeholder 3">
            <a:extLst>
              <a:ext uri="{FF2B5EF4-FFF2-40B4-BE49-F238E27FC236}">
                <a16:creationId xmlns:a16="http://schemas.microsoft.com/office/drawing/2014/main" id="{C00A0158-31BA-6D4E-42FF-6674602F1C11}"/>
              </a:ext>
            </a:extLst>
          </p:cNvPr>
          <p:cNvSpPr>
            <a:spLocks noGrp="1"/>
          </p:cNvSpPr>
          <p:nvPr>
            <p:ph sz="half" idx="21"/>
          </p:nvPr>
        </p:nvSpPr>
        <p:spPr>
          <a:xfrm>
            <a:off x="2898901" y="3816000"/>
            <a:ext cx="1889999" cy="1584000"/>
          </a:xfrm>
        </p:spPr>
        <p:txBody>
          <a:bodyPr tIns="72000"/>
          <a:lstStyle>
            <a:lvl1pPr>
              <a:lnSpc>
                <a:spcPct val="110000"/>
              </a:lnSpc>
              <a:defRPr sz="1400"/>
            </a:lvl1pPr>
          </a:lstStyle>
          <a:p>
            <a:pPr lvl="0"/>
            <a:r>
              <a:rPr lang="en-US"/>
              <a:t>Click to edit Master text styles</a:t>
            </a:r>
          </a:p>
        </p:txBody>
      </p:sp>
      <p:cxnSp>
        <p:nvCxnSpPr>
          <p:cNvPr id="63" name="Straight Connector 62">
            <a:extLst>
              <a:ext uri="{FF2B5EF4-FFF2-40B4-BE49-F238E27FC236}">
                <a16:creationId xmlns:a16="http://schemas.microsoft.com/office/drawing/2014/main" id="{85CFFAF3-E8E9-EF85-CAC3-B46E89CA83D4}"/>
              </a:ext>
            </a:extLst>
          </p:cNvPr>
          <p:cNvCxnSpPr/>
          <p:nvPr/>
        </p:nvCxnSpPr>
        <p:spPr>
          <a:xfrm>
            <a:off x="646799"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E81B68E-33CB-7D78-59BD-F55F73B0D721}"/>
              </a:ext>
            </a:extLst>
          </p:cNvPr>
          <p:cNvCxnSpPr>
            <a:cxnSpLocks/>
          </p:cNvCxnSpPr>
          <p:nvPr/>
        </p:nvCxnSpPr>
        <p:spPr>
          <a:xfrm>
            <a:off x="2898900"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452F94-B923-EEB9-80F0-B2071EB49A43}"/>
              </a:ext>
            </a:extLst>
          </p:cNvPr>
          <p:cNvCxnSpPr>
            <a:cxnSpLocks/>
          </p:cNvCxnSpPr>
          <p:nvPr/>
        </p:nvCxnSpPr>
        <p:spPr>
          <a:xfrm>
            <a:off x="51510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85DAED5-EAA4-C882-76DC-3CC86089BAB5}"/>
              </a:ext>
            </a:extLst>
          </p:cNvPr>
          <p:cNvCxnSpPr>
            <a:cxnSpLocks/>
          </p:cNvCxnSpPr>
          <p:nvPr/>
        </p:nvCxnSpPr>
        <p:spPr>
          <a:xfrm>
            <a:off x="7403103"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CF6E123-41FF-E05E-A339-C1502E1641CA}"/>
              </a:ext>
            </a:extLst>
          </p:cNvPr>
          <p:cNvCxnSpPr>
            <a:cxnSpLocks/>
          </p:cNvCxnSpPr>
          <p:nvPr/>
        </p:nvCxnSpPr>
        <p:spPr>
          <a:xfrm>
            <a:off x="96552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16B9132-C6D0-E703-C8E1-39ED505E2D69}"/>
              </a:ext>
            </a:extLst>
          </p:cNvPr>
          <p:cNvCxnSpPr>
            <a:cxnSpLocks/>
          </p:cNvCxnSpPr>
          <p:nvPr/>
        </p:nvCxnSpPr>
        <p:spPr>
          <a:xfrm>
            <a:off x="96552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6BAEB8C-19F6-A03F-3FAB-86DA43FCB41B}"/>
              </a:ext>
            </a:extLst>
          </p:cNvPr>
          <p:cNvCxnSpPr>
            <a:cxnSpLocks/>
          </p:cNvCxnSpPr>
          <p:nvPr/>
        </p:nvCxnSpPr>
        <p:spPr>
          <a:xfrm>
            <a:off x="7403103"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B0667ED-7D57-AB7D-AC98-0DD1B3A47BA7}"/>
              </a:ext>
            </a:extLst>
          </p:cNvPr>
          <p:cNvCxnSpPr>
            <a:cxnSpLocks/>
          </p:cNvCxnSpPr>
          <p:nvPr/>
        </p:nvCxnSpPr>
        <p:spPr>
          <a:xfrm>
            <a:off x="51510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BCB4A88-F34F-4591-5173-DA1136556BAE}"/>
              </a:ext>
            </a:extLst>
          </p:cNvPr>
          <p:cNvCxnSpPr>
            <a:cxnSpLocks/>
          </p:cNvCxnSpPr>
          <p:nvPr/>
        </p:nvCxnSpPr>
        <p:spPr>
          <a:xfrm>
            <a:off x="28988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783A07-4B99-1160-7F78-05BB8696CFE5}"/>
              </a:ext>
            </a:extLst>
          </p:cNvPr>
          <p:cNvCxnSpPr>
            <a:cxnSpLocks/>
          </p:cNvCxnSpPr>
          <p:nvPr/>
        </p:nvCxnSpPr>
        <p:spPr>
          <a:xfrm>
            <a:off x="6467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FEC3FAE-D3D4-C332-652A-CB7D41999DF3}"/>
              </a:ext>
            </a:extLst>
          </p:cNvPr>
          <p:cNvCxnSpPr/>
          <p:nvPr/>
        </p:nvCxnSpPr>
        <p:spPr>
          <a:xfrm>
            <a:off x="646799"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2BDCF90-D728-0B5C-A969-94B1485FE722}"/>
              </a:ext>
            </a:extLst>
          </p:cNvPr>
          <p:cNvCxnSpPr>
            <a:cxnSpLocks/>
          </p:cNvCxnSpPr>
          <p:nvPr/>
        </p:nvCxnSpPr>
        <p:spPr>
          <a:xfrm>
            <a:off x="2898900"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7A78D56-28F0-05FA-D1F8-16A61D7A1760}"/>
              </a:ext>
            </a:extLst>
          </p:cNvPr>
          <p:cNvCxnSpPr>
            <a:cxnSpLocks/>
          </p:cNvCxnSpPr>
          <p:nvPr/>
        </p:nvCxnSpPr>
        <p:spPr>
          <a:xfrm>
            <a:off x="51510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2EA9B03-52D9-C71F-4726-65CD619B7CBB}"/>
              </a:ext>
            </a:extLst>
          </p:cNvPr>
          <p:cNvCxnSpPr>
            <a:cxnSpLocks/>
          </p:cNvCxnSpPr>
          <p:nvPr/>
        </p:nvCxnSpPr>
        <p:spPr>
          <a:xfrm>
            <a:off x="7403103"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8D879F-E060-D1A7-C1F4-A68CA3AA65FF}"/>
              </a:ext>
            </a:extLst>
          </p:cNvPr>
          <p:cNvCxnSpPr>
            <a:cxnSpLocks/>
          </p:cNvCxnSpPr>
          <p:nvPr/>
        </p:nvCxnSpPr>
        <p:spPr>
          <a:xfrm>
            <a:off x="96552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571918F-3841-A733-F8B7-D8A141C33E64}"/>
              </a:ext>
            </a:extLst>
          </p:cNvPr>
          <p:cNvCxnSpPr>
            <a:cxnSpLocks/>
          </p:cNvCxnSpPr>
          <p:nvPr/>
        </p:nvCxnSpPr>
        <p:spPr>
          <a:xfrm>
            <a:off x="96552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82838F2-9DFD-FFE3-212F-EFC1504DEE19}"/>
              </a:ext>
            </a:extLst>
          </p:cNvPr>
          <p:cNvCxnSpPr>
            <a:cxnSpLocks/>
          </p:cNvCxnSpPr>
          <p:nvPr/>
        </p:nvCxnSpPr>
        <p:spPr>
          <a:xfrm>
            <a:off x="7403103"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674E42FC-D670-E565-14BA-1AAB38C1C4B0}"/>
              </a:ext>
            </a:extLst>
          </p:cNvPr>
          <p:cNvCxnSpPr>
            <a:cxnSpLocks/>
          </p:cNvCxnSpPr>
          <p:nvPr/>
        </p:nvCxnSpPr>
        <p:spPr>
          <a:xfrm>
            <a:off x="51510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EEE5EF3-44C6-7943-46CF-31EF1749041C}"/>
              </a:ext>
            </a:extLst>
          </p:cNvPr>
          <p:cNvCxnSpPr>
            <a:cxnSpLocks/>
          </p:cNvCxnSpPr>
          <p:nvPr/>
        </p:nvCxnSpPr>
        <p:spPr>
          <a:xfrm>
            <a:off x="28988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E00EDC5-63B9-A0F2-B487-FF8218331BC5}"/>
              </a:ext>
            </a:extLst>
          </p:cNvPr>
          <p:cNvCxnSpPr>
            <a:cxnSpLocks/>
          </p:cNvCxnSpPr>
          <p:nvPr/>
        </p:nvCxnSpPr>
        <p:spPr>
          <a:xfrm>
            <a:off x="6467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83" name="Title Placeholder 1">
            <a:extLst>
              <a:ext uri="{FF2B5EF4-FFF2-40B4-BE49-F238E27FC236}">
                <a16:creationId xmlns:a16="http://schemas.microsoft.com/office/drawing/2014/main" id="{624D8BDC-54DE-9FC6-30F8-34610BD971D2}"/>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cxnSp>
        <p:nvCxnSpPr>
          <p:cNvPr id="84" name="Straight Connector 83">
            <a:extLst>
              <a:ext uri="{FF2B5EF4-FFF2-40B4-BE49-F238E27FC236}">
                <a16:creationId xmlns:a16="http://schemas.microsoft.com/office/drawing/2014/main" id="{10C45CFC-5C37-AE58-47F2-0B43859111FB}"/>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06290"/>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ey Facts: Title, Subtitle and Content">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CED87892-08A5-4102-44A7-C4C299B9A6E2}"/>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BCBB7E9E-B07B-E2D1-9CC0-28016E295B7A}"/>
              </a:ext>
            </a:extLst>
          </p:cNvPr>
          <p:cNvPicPr>
            <a:picLocks noChangeAspect="1"/>
          </p:cNvPicPr>
          <p:nvPr/>
        </p:nvPicPr>
        <p:blipFill>
          <a:blip r:embed="rId2"/>
          <a:srcRect/>
          <a:stretch/>
        </p:blipFill>
        <p:spPr>
          <a:xfrm>
            <a:off x="648000" y="5868000"/>
            <a:ext cx="1876881" cy="720000"/>
          </a:xfrm>
          <a:prstGeom prst="rect">
            <a:avLst/>
          </a:prstGeom>
        </p:spPr>
      </p:pic>
      <p:sp>
        <p:nvSpPr>
          <p:cNvPr id="3" name="Content Placeholder 2">
            <a:extLst>
              <a:ext uri="{FF2B5EF4-FFF2-40B4-BE49-F238E27FC236}">
                <a16:creationId xmlns:a16="http://schemas.microsoft.com/office/drawing/2014/main" id="{31EB02A7-D1F3-7447-B6C8-EFD14210E593}"/>
              </a:ext>
            </a:extLst>
          </p:cNvPr>
          <p:cNvSpPr>
            <a:spLocks noGrp="1"/>
          </p:cNvSpPr>
          <p:nvPr>
            <p:ph sz="half" idx="1"/>
          </p:nvPr>
        </p:nvSpPr>
        <p:spPr>
          <a:xfrm>
            <a:off x="646799" y="1512000"/>
            <a:ext cx="10895999" cy="540000"/>
          </a:xfrm>
        </p:spPr>
        <p:txBody>
          <a:bodyPr tIns="0" bIns="0"/>
          <a:lstStyle>
            <a:lvl1pPr>
              <a:lnSpc>
                <a:spcPct val="100000"/>
              </a:lnSpc>
              <a:defRPr sz="2000" b="0"/>
            </a:lvl1pPr>
          </a:lstStyle>
          <a:p>
            <a:pPr lvl="0"/>
            <a:r>
              <a:rPr lang="en-US"/>
              <a:t>Click to edit Master text styles</a:t>
            </a:r>
          </a:p>
        </p:txBody>
      </p:sp>
      <p:sp>
        <p:nvSpPr>
          <p:cNvPr id="4" name="Content Placeholder 3">
            <a:extLst>
              <a:ext uri="{FF2B5EF4-FFF2-40B4-BE49-F238E27FC236}">
                <a16:creationId xmlns:a16="http://schemas.microsoft.com/office/drawing/2014/main" id="{2A1B0C87-DC4A-8745-9F36-E5843386689F}"/>
              </a:ext>
            </a:extLst>
          </p:cNvPr>
          <p:cNvSpPr>
            <a:spLocks noGrp="1"/>
          </p:cNvSpPr>
          <p:nvPr>
            <p:ph sz="half" idx="2"/>
          </p:nvPr>
        </p:nvSpPr>
        <p:spPr>
          <a:xfrm>
            <a:off x="9655202" y="2088000"/>
            <a:ext cx="1889999" cy="1584000"/>
          </a:xfrm>
        </p:spPr>
        <p:txBody>
          <a:bodyPr tIns="72000"/>
          <a:lstStyle>
            <a:lvl1pPr>
              <a:lnSpc>
                <a:spcPct val="110000"/>
              </a:lnSpc>
              <a:defRPr sz="1400"/>
            </a:lvl1pPr>
          </a:lstStyle>
          <a:p>
            <a:pPr lvl="0"/>
            <a:r>
              <a:rPr lang="en-US"/>
              <a:t>Click to edit Master text styles</a:t>
            </a:r>
          </a:p>
        </p:txBody>
      </p:sp>
      <p:sp>
        <p:nvSpPr>
          <p:cNvPr id="13" name="Content Placeholder 2">
            <a:extLst>
              <a:ext uri="{FF2B5EF4-FFF2-40B4-BE49-F238E27FC236}">
                <a16:creationId xmlns:a16="http://schemas.microsoft.com/office/drawing/2014/main" id="{B50B0014-AA03-3248-8D0D-51DE65E6FACC}"/>
              </a:ext>
            </a:extLst>
          </p:cNvPr>
          <p:cNvSpPr>
            <a:spLocks noGrp="1"/>
          </p:cNvSpPr>
          <p:nvPr>
            <p:ph sz="half" idx="13"/>
          </p:nvPr>
        </p:nvSpPr>
        <p:spPr>
          <a:xfrm>
            <a:off x="646799" y="2088000"/>
            <a:ext cx="1890000" cy="1584000"/>
          </a:xfrm>
        </p:spPr>
        <p:txBody>
          <a:bodyPr tIns="72000"/>
          <a:lstStyle>
            <a:lvl1pPr>
              <a:lnSpc>
                <a:spcPct val="110000"/>
              </a:lnSpc>
              <a:spcBef>
                <a:spcPts val="0"/>
              </a:spcBef>
              <a:defRPr sz="1400"/>
            </a:lvl1pPr>
          </a:lstStyle>
          <a:p>
            <a:pPr lvl="0"/>
            <a:r>
              <a:rPr lang="en-US"/>
              <a:t>Click to edit Master text styles</a:t>
            </a:r>
          </a:p>
        </p:txBody>
      </p:sp>
      <p:sp>
        <p:nvSpPr>
          <p:cNvPr id="14" name="Content Placeholder 3">
            <a:extLst>
              <a:ext uri="{FF2B5EF4-FFF2-40B4-BE49-F238E27FC236}">
                <a16:creationId xmlns:a16="http://schemas.microsoft.com/office/drawing/2014/main" id="{39DD1DFB-90FF-7643-84BB-9BDCFF131E4F}"/>
              </a:ext>
            </a:extLst>
          </p:cNvPr>
          <p:cNvSpPr>
            <a:spLocks noGrp="1"/>
          </p:cNvSpPr>
          <p:nvPr>
            <p:ph sz="half" idx="14"/>
          </p:nvPr>
        </p:nvSpPr>
        <p:spPr>
          <a:xfrm>
            <a:off x="7403103" y="2088000"/>
            <a:ext cx="1889999" cy="1584000"/>
          </a:xfrm>
        </p:spPr>
        <p:txBody>
          <a:bodyPr tIns="72000"/>
          <a:lstStyle>
            <a:lvl1pPr>
              <a:lnSpc>
                <a:spcPct val="110000"/>
              </a:lnSpc>
              <a:defRPr sz="1400"/>
            </a:lvl1pPr>
          </a:lstStyle>
          <a:p>
            <a:pPr lvl="0"/>
            <a:r>
              <a:rPr lang="en-US"/>
              <a:t>Click to edit Master text styles</a:t>
            </a:r>
          </a:p>
        </p:txBody>
      </p:sp>
      <p:sp>
        <p:nvSpPr>
          <p:cNvPr id="15" name="Content Placeholder 3">
            <a:extLst>
              <a:ext uri="{FF2B5EF4-FFF2-40B4-BE49-F238E27FC236}">
                <a16:creationId xmlns:a16="http://schemas.microsoft.com/office/drawing/2014/main" id="{94C5C5F1-5CCA-5949-8E9D-8BBB5EFBC1E1}"/>
              </a:ext>
            </a:extLst>
          </p:cNvPr>
          <p:cNvSpPr>
            <a:spLocks noGrp="1"/>
          </p:cNvSpPr>
          <p:nvPr>
            <p:ph sz="half" idx="15"/>
          </p:nvPr>
        </p:nvSpPr>
        <p:spPr>
          <a:xfrm>
            <a:off x="5151002" y="2088000"/>
            <a:ext cx="1889999" cy="1584000"/>
          </a:xfrm>
        </p:spPr>
        <p:txBody>
          <a:bodyPr tIns="72000"/>
          <a:lstStyle>
            <a:lvl1pPr>
              <a:lnSpc>
                <a:spcPct val="110000"/>
              </a:lnSpc>
              <a:defRPr sz="1400"/>
            </a:lvl1pPr>
          </a:lstStyle>
          <a:p>
            <a:pPr lvl="0"/>
            <a:r>
              <a:rPr lang="en-US"/>
              <a:t>Click to edit Master text styles</a:t>
            </a:r>
          </a:p>
        </p:txBody>
      </p:sp>
      <p:sp>
        <p:nvSpPr>
          <p:cNvPr id="16" name="Content Placeholder 3">
            <a:extLst>
              <a:ext uri="{FF2B5EF4-FFF2-40B4-BE49-F238E27FC236}">
                <a16:creationId xmlns:a16="http://schemas.microsoft.com/office/drawing/2014/main" id="{560B2B6C-90B2-F442-B1E2-B07E82B370F3}"/>
              </a:ext>
            </a:extLst>
          </p:cNvPr>
          <p:cNvSpPr>
            <a:spLocks noGrp="1"/>
          </p:cNvSpPr>
          <p:nvPr>
            <p:ph sz="half" idx="16"/>
          </p:nvPr>
        </p:nvSpPr>
        <p:spPr>
          <a:xfrm>
            <a:off x="2898900" y="2088000"/>
            <a:ext cx="1889999" cy="1584000"/>
          </a:xfrm>
        </p:spPr>
        <p:txBody>
          <a:bodyPr tIns="72000"/>
          <a:lstStyle>
            <a:lvl1pPr>
              <a:lnSpc>
                <a:spcPct val="110000"/>
              </a:lnSpc>
              <a:defRPr sz="1400"/>
            </a:lvl1pPr>
          </a:lstStyle>
          <a:p>
            <a:pPr lvl="0"/>
            <a:r>
              <a:rPr lang="en-US"/>
              <a:t>Click to edit Master text styles</a:t>
            </a:r>
          </a:p>
        </p:txBody>
      </p:sp>
      <p:sp>
        <p:nvSpPr>
          <p:cNvPr id="22" name="Content Placeholder 3">
            <a:extLst>
              <a:ext uri="{FF2B5EF4-FFF2-40B4-BE49-F238E27FC236}">
                <a16:creationId xmlns:a16="http://schemas.microsoft.com/office/drawing/2014/main" id="{57538AF2-4BAD-4D4E-B4FA-5E8150E9714C}"/>
              </a:ext>
            </a:extLst>
          </p:cNvPr>
          <p:cNvSpPr>
            <a:spLocks noGrp="1"/>
          </p:cNvSpPr>
          <p:nvPr>
            <p:ph sz="half" idx="17"/>
          </p:nvPr>
        </p:nvSpPr>
        <p:spPr>
          <a:xfrm>
            <a:off x="9655202" y="3816000"/>
            <a:ext cx="1889999" cy="1584000"/>
          </a:xfrm>
        </p:spPr>
        <p:txBody>
          <a:bodyPr tIns="72000"/>
          <a:lstStyle>
            <a:lvl1pPr>
              <a:lnSpc>
                <a:spcPct val="110000"/>
              </a:lnSpc>
              <a:defRPr sz="1400"/>
            </a:lvl1pPr>
          </a:lstStyle>
          <a:p>
            <a:pPr lvl="0"/>
            <a:r>
              <a:rPr lang="en-US"/>
              <a:t>Click to edit Master text styles</a:t>
            </a:r>
          </a:p>
        </p:txBody>
      </p:sp>
      <p:sp>
        <p:nvSpPr>
          <p:cNvPr id="23" name="Content Placeholder 2">
            <a:extLst>
              <a:ext uri="{FF2B5EF4-FFF2-40B4-BE49-F238E27FC236}">
                <a16:creationId xmlns:a16="http://schemas.microsoft.com/office/drawing/2014/main" id="{A22A0EA2-3C01-6B46-A4AE-5270E92F63D0}"/>
              </a:ext>
            </a:extLst>
          </p:cNvPr>
          <p:cNvSpPr>
            <a:spLocks noGrp="1"/>
          </p:cNvSpPr>
          <p:nvPr>
            <p:ph sz="half" idx="18"/>
          </p:nvPr>
        </p:nvSpPr>
        <p:spPr>
          <a:xfrm>
            <a:off x="646799" y="3816000"/>
            <a:ext cx="1890000" cy="1584000"/>
          </a:xfrm>
        </p:spPr>
        <p:txBody>
          <a:bodyPr tIns="72000"/>
          <a:lstStyle>
            <a:lvl1pPr>
              <a:lnSpc>
                <a:spcPct val="110000"/>
              </a:lnSpc>
              <a:defRPr sz="1400"/>
            </a:lvl1pPr>
          </a:lstStyle>
          <a:p>
            <a:pPr lvl="0"/>
            <a:r>
              <a:rPr lang="en-US"/>
              <a:t>Click to edit Master text styles</a:t>
            </a:r>
          </a:p>
        </p:txBody>
      </p:sp>
      <p:sp>
        <p:nvSpPr>
          <p:cNvPr id="24" name="Content Placeholder 3">
            <a:extLst>
              <a:ext uri="{FF2B5EF4-FFF2-40B4-BE49-F238E27FC236}">
                <a16:creationId xmlns:a16="http://schemas.microsoft.com/office/drawing/2014/main" id="{3413D288-568F-E343-84C5-44DFD7273C43}"/>
              </a:ext>
            </a:extLst>
          </p:cNvPr>
          <p:cNvSpPr>
            <a:spLocks noGrp="1"/>
          </p:cNvSpPr>
          <p:nvPr>
            <p:ph sz="half" idx="19"/>
          </p:nvPr>
        </p:nvSpPr>
        <p:spPr>
          <a:xfrm>
            <a:off x="7403103" y="3816000"/>
            <a:ext cx="1889999" cy="1584000"/>
          </a:xfrm>
        </p:spPr>
        <p:txBody>
          <a:bodyPr tIns="72000"/>
          <a:lstStyle>
            <a:lvl1pPr>
              <a:lnSpc>
                <a:spcPct val="110000"/>
              </a:lnSpc>
              <a:defRPr sz="1400"/>
            </a:lvl1pPr>
          </a:lstStyle>
          <a:p>
            <a:pPr lvl="0"/>
            <a:r>
              <a:rPr lang="en-US"/>
              <a:t>Click to edit Master text styles</a:t>
            </a:r>
          </a:p>
        </p:txBody>
      </p:sp>
      <p:sp>
        <p:nvSpPr>
          <p:cNvPr id="25" name="Content Placeholder 3">
            <a:extLst>
              <a:ext uri="{FF2B5EF4-FFF2-40B4-BE49-F238E27FC236}">
                <a16:creationId xmlns:a16="http://schemas.microsoft.com/office/drawing/2014/main" id="{B224AB1E-6BC1-D345-B384-1F01F7F918F9}"/>
              </a:ext>
            </a:extLst>
          </p:cNvPr>
          <p:cNvSpPr>
            <a:spLocks noGrp="1"/>
          </p:cNvSpPr>
          <p:nvPr>
            <p:ph sz="half" idx="20"/>
          </p:nvPr>
        </p:nvSpPr>
        <p:spPr>
          <a:xfrm>
            <a:off x="5151002" y="3816000"/>
            <a:ext cx="1889999" cy="1584000"/>
          </a:xfrm>
        </p:spPr>
        <p:txBody>
          <a:bodyPr tIns="72000"/>
          <a:lstStyle>
            <a:lvl1pPr>
              <a:lnSpc>
                <a:spcPct val="110000"/>
              </a:lnSpc>
              <a:defRPr sz="1400"/>
            </a:lvl1pPr>
          </a:lstStyle>
          <a:p>
            <a:pPr lvl="0"/>
            <a:r>
              <a:rPr lang="en-US"/>
              <a:t>Click to edit Master text styles</a:t>
            </a:r>
          </a:p>
        </p:txBody>
      </p:sp>
      <p:sp>
        <p:nvSpPr>
          <p:cNvPr id="26" name="Content Placeholder 3">
            <a:extLst>
              <a:ext uri="{FF2B5EF4-FFF2-40B4-BE49-F238E27FC236}">
                <a16:creationId xmlns:a16="http://schemas.microsoft.com/office/drawing/2014/main" id="{89B99304-BFF3-AE4C-95E1-07861F4C5DE7}"/>
              </a:ext>
            </a:extLst>
          </p:cNvPr>
          <p:cNvSpPr>
            <a:spLocks noGrp="1"/>
          </p:cNvSpPr>
          <p:nvPr>
            <p:ph sz="half" idx="21"/>
          </p:nvPr>
        </p:nvSpPr>
        <p:spPr>
          <a:xfrm>
            <a:off x="2898901" y="3816000"/>
            <a:ext cx="1889999" cy="1584000"/>
          </a:xfrm>
        </p:spPr>
        <p:txBody>
          <a:bodyPr tIns="72000"/>
          <a:lstStyle>
            <a:lvl1pPr>
              <a:lnSpc>
                <a:spcPct val="110000"/>
              </a:lnSpc>
              <a:defRPr sz="1400"/>
            </a:lvl1pPr>
          </a:lstStyle>
          <a:p>
            <a:pPr lvl="0"/>
            <a:r>
              <a:rPr lang="en-US"/>
              <a:t>Click to edit Master text styles</a:t>
            </a:r>
          </a:p>
        </p:txBody>
      </p:sp>
      <p:cxnSp>
        <p:nvCxnSpPr>
          <p:cNvPr id="27" name="Straight Connector 26">
            <a:extLst>
              <a:ext uri="{FF2B5EF4-FFF2-40B4-BE49-F238E27FC236}">
                <a16:creationId xmlns:a16="http://schemas.microsoft.com/office/drawing/2014/main" id="{E84E7647-958D-EA4A-996C-8E5661BEC3FB}"/>
              </a:ext>
            </a:extLst>
          </p:cNvPr>
          <p:cNvCxnSpPr/>
          <p:nvPr/>
        </p:nvCxnSpPr>
        <p:spPr>
          <a:xfrm>
            <a:off x="646799"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A887F0A-CF34-0D4A-9A8A-D7B269184390}"/>
              </a:ext>
            </a:extLst>
          </p:cNvPr>
          <p:cNvCxnSpPr>
            <a:cxnSpLocks/>
          </p:cNvCxnSpPr>
          <p:nvPr/>
        </p:nvCxnSpPr>
        <p:spPr>
          <a:xfrm>
            <a:off x="2898900"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48F6793-C6E9-8541-BD44-815D1EE27645}"/>
              </a:ext>
            </a:extLst>
          </p:cNvPr>
          <p:cNvCxnSpPr>
            <a:cxnSpLocks/>
          </p:cNvCxnSpPr>
          <p:nvPr/>
        </p:nvCxnSpPr>
        <p:spPr>
          <a:xfrm>
            <a:off x="51510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8335D36-1ED2-5C4E-BDBA-8E9259090CAA}"/>
              </a:ext>
            </a:extLst>
          </p:cNvPr>
          <p:cNvCxnSpPr>
            <a:cxnSpLocks/>
          </p:cNvCxnSpPr>
          <p:nvPr/>
        </p:nvCxnSpPr>
        <p:spPr>
          <a:xfrm>
            <a:off x="7403103"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9F02A3-F09A-E046-913E-166DF451DB0D}"/>
              </a:ext>
            </a:extLst>
          </p:cNvPr>
          <p:cNvCxnSpPr>
            <a:cxnSpLocks/>
          </p:cNvCxnSpPr>
          <p:nvPr/>
        </p:nvCxnSpPr>
        <p:spPr>
          <a:xfrm>
            <a:off x="96552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75941F-98A2-FC43-83FB-F9CA6A2A88C9}"/>
              </a:ext>
            </a:extLst>
          </p:cNvPr>
          <p:cNvCxnSpPr>
            <a:cxnSpLocks/>
          </p:cNvCxnSpPr>
          <p:nvPr/>
        </p:nvCxnSpPr>
        <p:spPr>
          <a:xfrm>
            <a:off x="96552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D196974-50F2-8C49-BA5B-7C847E67BD90}"/>
              </a:ext>
            </a:extLst>
          </p:cNvPr>
          <p:cNvCxnSpPr>
            <a:cxnSpLocks/>
          </p:cNvCxnSpPr>
          <p:nvPr/>
        </p:nvCxnSpPr>
        <p:spPr>
          <a:xfrm>
            <a:off x="7403103"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A447578-30F4-D741-8A58-2A2E5D5A3666}"/>
              </a:ext>
            </a:extLst>
          </p:cNvPr>
          <p:cNvCxnSpPr>
            <a:cxnSpLocks/>
          </p:cNvCxnSpPr>
          <p:nvPr/>
        </p:nvCxnSpPr>
        <p:spPr>
          <a:xfrm>
            <a:off x="51510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8E842A5-EC78-6B47-875C-B544B97B8B37}"/>
              </a:ext>
            </a:extLst>
          </p:cNvPr>
          <p:cNvCxnSpPr>
            <a:cxnSpLocks/>
          </p:cNvCxnSpPr>
          <p:nvPr/>
        </p:nvCxnSpPr>
        <p:spPr>
          <a:xfrm>
            <a:off x="28988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C828995-4DE7-BE42-8B12-7CE84388D3FA}"/>
              </a:ext>
            </a:extLst>
          </p:cNvPr>
          <p:cNvCxnSpPr>
            <a:cxnSpLocks/>
          </p:cNvCxnSpPr>
          <p:nvPr/>
        </p:nvCxnSpPr>
        <p:spPr>
          <a:xfrm>
            <a:off x="6467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7809C8-CE15-8A48-B908-1C577E6F9DD3}"/>
              </a:ext>
            </a:extLst>
          </p:cNvPr>
          <p:cNvCxnSpPr/>
          <p:nvPr/>
        </p:nvCxnSpPr>
        <p:spPr>
          <a:xfrm>
            <a:off x="646799"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516FD81-C472-914F-9BF6-15434C79B9A1}"/>
              </a:ext>
            </a:extLst>
          </p:cNvPr>
          <p:cNvCxnSpPr>
            <a:cxnSpLocks/>
          </p:cNvCxnSpPr>
          <p:nvPr/>
        </p:nvCxnSpPr>
        <p:spPr>
          <a:xfrm>
            <a:off x="2898900"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788FD43-6257-5441-B070-383948FF4130}"/>
              </a:ext>
            </a:extLst>
          </p:cNvPr>
          <p:cNvCxnSpPr>
            <a:cxnSpLocks/>
          </p:cNvCxnSpPr>
          <p:nvPr/>
        </p:nvCxnSpPr>
        <p:spPr>
          <a:xfrm>
            <a:off x="51510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7CCDE49-AE0E-114F-8C32-C3D0C8DAD705}"/>
              </a:ext>
            </a:extLst>
          </p:cNvPr>
          <p:cNvCxnSpPr>
            <a:cxnSpLocks/>
          </p:cNvCxnSpPr>
          <p:nvPr/>
        </p:nvCxnSpPr>
        <p:spPr>
          <a:xfrm>
            <a:off x="7403103"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DC7283F-68D9-E442-8B6B-3510431AC13D}"/>
              </a:ext>
            </a:extLst>
          </p:cNvPr>
          <p:cNvCxnSpPr>
            <a:cxnSpLocks/>
          </p:cNvCxnSpPr>
          <p:nvPr/>
        </p:nvCxnSpPr>
        <p:spPr>
          <a:xfrm>
            <a:off x="96552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268833-911B-AF4A-B44D-A2BB0C328CD0}"/>
              </a:ext>
            </a:extLst>
          </p:cNvPr>
          <p:cNvCxnSpPr>
            <a:cxnSpLocks/>
          </p:cNvCxnSpPr>
          <p:nvPr/>
        </p:nvCxnSpPr>
        <p:spPr>
          <a:xfrm>
            <a:off x="96552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6826D31-44F3-9543-AE12-1E54E86F0C4E}"/>
              </a:ext>
            </a:extLst>
          </p:cNvPr>
          <p:cNvCxnSpPr>
            <a:cxnSpLocks/>
          </p:cNvCxnSpPr>
          <p:nvPr/>
        </p:nvCxnSpPr>
        <p:spPr>
          <a:xfrm>
            <a:off x="7403103"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FEC9186-105C-AD48-9D3E-E5208469F440}"/>
              </a:ext>
            </a:extLst>
          </p:cNvPr>
          <p:cNvCxnSpPr>
            <a:cxnSpLocks/>
          </p:cNvCxnSpPr>
          <p:nvPr/>
        </p:nvCxnSpPr>
        <p:spPr>
          <a:xfrm>
            <a:off x="51510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3D0D2F-8CC4-2343-9546-0AB82166A1DE}"/>
              </a:ext>
            </a:extLst>
          </p:cNvPr>
          <p:cNvCxnSpPr>
            <a:cxnSpLocks/>
          </p:cNvCxnSpPr>
          <p:nvPr/>
        </p:nvCxnSpPr>
        <p:spPr>
          <a:xfrm>
            <a:off x="28988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334D76F-F764-4B42-B5F8-6050178C14F3}"/>
              </a:ext>
            </a:extLst>
          </p:cNvPr>
          <p:cNvCxnSpPr>
            <a:cxnSpLocks/>
          </p:cNvCxnSpPr>
          <p:nvPr/>
        </p:nvCxnSpPr>
        <p:spPr>
          <a:xfrm>
            <a:off x="6467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sp>
        <p:nvSpPr>
          <p:cNvPr id="39" name="Footer Placeholder 4">
            <a:extLst>
              <a:ext uri="{FF2B5EF4-FFF2-40B4-BE49-F238E27FC236}">
                <a16:creationId xmlns:a16="http://schemas.microsoft.com/office/drawing/2014/main" id="{D1C951CE-EFED-6A17-51F0-8BDA5931EEF3}"/>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pPr algn="r"/>
            <a:r>
              <a:rPr lang="en-US"/>
              <a:t>Presentation name</a:t>
            </a:r>
          </a:p>
        </p:txBody>
      </p:sp>
      <p:sp>
        <p:nvSpPr>
          <p:cNvPr id="40" name="Slide Number Placeholder 5">
            <a:extLst>
              <a:ext uri="{FF2B5EF4-FFF2-40B4-BE49-F238E27FC236}">
                <a16:creationId xmlns:a16="http://schemas.microsoft.com/office/drawing/2014/main" id="{06B8B23E-2F87-243B-8588-FCFDDC8D3DBF}"/>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
        <p:nvSpPr>
          <p:cNvPr id="51" name="Text Placeholder 3">
            <a:extLst>
              <a:ext uri="{FF2B5EF4-FFF2-40B4-BE49-F238E27FC236}">
                <a16:creationId xmlns:a16="http://schemas.microsoft.com/office/drawing/2014/main" id="{8B604DDB-0A42-F2D9-9CF0-F1A674D1E20D}"/>
              </a:ext>
            </a:extLst>
          </p:cNvPr>
          <p:cNvSpPr>
            <a:spLocks noGrp="1"/>
          </p:cNvSpPr>
          <p:nvPr>
            <p:ph type="body" sz="half" idx="22"/>
          </p:nvPr>
        </p:nvSpPr>
        <p:spPr>
          <a:xfrm>
            <a:off x="648000" y="792000"/>
            <a:ext cx="10896000" cy="468000"/>
          </a:xfrm>
        </p:spPr>
        <p:txBody>
          <a:bodyPr tIns="0" bIns="0" anchor="t" anchorCtr="0"/>
          <a:lstStyle>
            <a:lvl1pPr marL="0" indent="0">
              <a:lnSpc>
                <a:spcPct val="90000"/>
              </a:lnSpc>
              <a:buNone/>
              <a:defRPr sz="24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2" name="Title Placeholder 1">
            <a:extLst>
              <a:ext uri="{FF2B5EF4-FFF2-40B4-BE49-F238E27FC236}">
                <a16:creationId xmlns:a16="http://schemas.microsoft.com/office/drawing/2014/main" id="{E9E24F0C-CB77-3144-1211-1835195D5FD3}"/>
              </a:ext>
            </a:extLst>
          </p:cNvPr>
          <p:cNvSpPr>
            <a:spLocks noGrp="1"/>
          </p:cNvSpPr>
          <p:nvPr>
            <p:ph type="title"/>
          </p:nvPr>
        </p:nvSpPr>
        <p:spPr>
          <a:xfrm>
            <a:off x="648000" y="360000"/>
            <a:ext cx="10897200" cy="396000"/>
          </a:xfrm>
          <a:prstGeom prst="rect">
            <a:avLst/>
          </a:prstGeom>
        </p:spPr>
        <p:txBody>
          <a:bodyPr vert="horz" lIns="0" tIns="0" rIns="0" bIns="0" rtlCol="0" anchor="t" anchorCtr="0">
            <a:noAutofit/>
          </a:bodyPr>
          <a:lstStyle>
            <a:lvl1pPr>
              <a:defRPr sz="3200"/>
            </a:lvl1pPr>
          </a:lstStyle>
          <a:p>
            <a:r>
              <a:rPr lang="en-US"/>
              <a:t>Click to edit Master title style</a:t>
            </a:r>
            <a:endParaRPr lang="en-US" dirty="0"/>
          </a:p>
        </p:txBody>
      </p:sp>
      <p:cxnSp>
        <p:nvCxnSpPr>
          <p:cNvPr id="53" name="Straight Connector 52">
            <a:extLst>
              <a:ext uri="{FF2B5EF4-FFF2-40B4-BE49-F238E27FC236}">
                <a16:creationId xmlns:a16="http://schemas.microsoft.com/office/drawing/2014/main" id="{82E85C35-8530-0794-8520-40BDAAB3C010}"/>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ACBCD76-60E9-A586-669D-13F777A4E4CF}"/>
              </a:ext>
            </a:extLst>
          </p:cNvPr>
          <p:cNvPicPr>
            <a:picLocks noChangeAspect="1"/>
          </p:cNvPicPr>
          <p:nvPr userDrawn="1"/>
        </p:nvPicPr>
        <p:blipFill>
          <a:blip r:embed="rId2"/>
          <a:srcRect/>
          <a:stretch/>
        </p:blipFill>
        <p:spPr>
          <a:xfrm>
            <a:off x="648000" y="5868000"/>
            <a:ext cx="1876881" cy="720000"/>
          </a:xfrm>
          <a:prstGeom prst="rect">
            <a:avLst/>
          </a:prstGeom>
        </p:spPr>
      </p:pic>
      <p:cxnSp>
        <p:nvCxnSpPr>
          <p:cNvPr id="5" name="Straight Connector 4">
            <a:extLst>
              <a:ext uri="{FF2B5EF4-FFF2-40B4-BE49-F238E27FC236}">
                <a16:creationId xmlns:a16="http://schemas.microsoft.com/office/drawing/2014/main" id="{F5D5F61C-B45B-4448-C23B-82B49DA1A7B7}"/>
              </a:ext>
            </a:extLst>
          </p:cNvPr>
          <p:cNvCxnSpPr/>
          <p:nvPr userDrawn="1"/>
        </p:nvCxnSpPr>
        <p:spPr>
          <a:xfrm>
            <a:off x="646799"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DA2210-6EF0-49CE-FB27-FF69D0639333}"/>
              </a:ext>
            </a:extLst>
          </p:cNvPr>
          <p:cNvCxnSpPr>
            <a:cxnSpLocks/>
          </p:cNvCxnSpPr>
          <p:nvPr userDrawn="1"/>
        </p:nvCxnSpPr>
        <p:spPr>
          <a:xfrm>
            <a:off x="2898900"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506F37-AF6E-5F10-90F8-CBD5ACEC104C}"/>
              </a:ext>
            </a:extLst>
          </p:cNvPr>
          <p:cNvCxnSpPr>
            <a:cxnSpLocks/>
          </p:cNvCxnSpPr>
          <p:nvPr userDrawn="1"/>
        </p:nvCxnSpPr>
        <p:spPr>
          <a:xfrm>
            <a:off x="51510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EC62A42-22F4-4110-3946-2B6755E87368}"/>
              </a:ext>
            </a:extLst>
          </p:cNvPr>
          <p:cNvCxnSpPr>
            <a:cxnSpLocks/>
          </p:cNvCxnSpPr>
          <p:nvPr userDrawn="1"/>
        </p:nvCxnSpPr>
        <p:spPr>
          <a:xfrm>
            <a:off x="7403103"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E8B7B8D-3432-AD8A-2754-B9F2DEE8B8A7}"/>
              </a:ext>
            </a:extLst>
          </p:cNvPr>
          <p:cNvCxnSpPr>
            <a:cxnSpLocks/>
          </p:cNvCxnSpPr>
          <p:nvPr userDrawn="1"/>
        </p:nvCxnSpPr>
        <p:spPr>
          <a:xfrm>
            <a:off x="9655202" y="2088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6857432-DB1E-BDEF-4CF8-E1F4D1BDD82B}"/>
              </a:ext>
            </a:extLst>
          </p:cNvPr>
          <p:cNvCxnSpPr>
            <a:cxnSpLocks/>
          </p:cNvCxnSpPr>
          <p:nvPr userDrawn="1"/>
        </p:nvCxnSpPr>
        <p:spPr>
          <a:xfrm>
            <a:off x="96552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837AB22-D5DC-47DB-013E-942300D9F38E}"/>
              </a:ext>
            </a:extLst>
          </p:cNvPr>
          <p:cNvCxnSpPr>
            <a:cxnSpLocks/>
          </p:cNvCxnSpPr>
          <p:nvPr userDrawn="1"/>
        </p:nvCxnSpPr>
        <p:spPr>
          <a:xfrm>
            <a:off x="7403103"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BC0842-F0A0-6D8F-A562-EA2BAA32E93E}"/>
              </a:ext>
            </a:extLst>
          </p:cNvPr>
          <p:cNvCxnSpPr>
            <a:cxnSpLocks/>
          </p:cNvCxnSpPr>
          <p:nvPr userDrawn="1"/>
        </p:nvCxnSpPr>
        <p:spPr>
          <a:xfrm>
            <a:off x="5151002"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719AA0-BF1A-109D-22AB-FB74444C4FC8}"/>
              </a:ext>
            </a:extLst>
          </p:cNvPr>
          <p:cNvCxnSpPr>
            <a:cxnSpLocks/>
          </p:cNvCxnSpPr>
          <p:nvPr userDrawn="1"/>
        </p:nvCxnSpPr>
        <p:spPr>
          <a:xfrm>
            <a:off x="28988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62EAD5-3486-FE71-3E3F-288F1BE8E54F}"/>
              </a:ext>
            </a:extLst>
          </p:cNvPr>
          <p:cNvCxnSpPr>
            <a:cxnSpLocks/>
          </p:cNvCxnSpPr>
          <p:nvPr userDrawn="1"/>
        </p:nvCxnSpPr>
        <p:spPr>
          <a:xfrm>
            <a:off x="646799" y="3816000"/>
            <a:ext cx="1890000" cy="0"/>
          </a:xfrm>
          <a:prstGeom prst="line">
            <a:avLst/>
          </a:prstGeom>
          <a:ln w="19050">
            <a:solidFill>
              <a:schemeClr val="bg1">
                <a:lumMod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5BC2148-7270-0D87-1FE6-B6C3F4551032}"/>
              </a:ext>
            </a:extLst>
          </p:cNvPr>
          <p:cNvCxnSpPr/>
          <p:nvPr userDrawn="1"/>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8201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834279F-85E1-A214-1EED-4343901F7186}"/>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80500E4-EF5F-D5C3-D4DF-D5E5F8E0BF61}"/>
              </a:ext>
            </a:extLst>
          </p:cNvPr>
          <p:cNvPicPr>
            <a:picLocks noChangeAspect="1"/>
          </p:cNvPicPr>
          <p:nvPr/>
        </p:nvPicPr>
        <p:blipFill>
          <a:blip r:embed="rId2"/>
          <a:srcRect/>
          <a:stretch/>
        </p:blipFill>
        <p:spPr>
          <a:xfrm>
            <a:off x="648000" y="5868000"/>
            <a:ext cx="1876881" cy="720000"/>
          </a:xfrm>
          <a:prstGeom prst="rect">
            <a:avLst/>
          </a:prstGeom>
        </p:spPr>
      </p:pic>
      <p:sp>
        <p:nvSpPr>
          <p:cNvPr id="8" name="Footer Placeholder 4">
            <a:extLst>
              <a:ext uri="{FF2B5EF4-FFF2-40B4-BE49-F238E27FC236}">
                <a16:creationId xmlns:a16="http://schemas.microsoft.com/office/drawing/2014/main" id="{C5E42EA2-48EA-42D5-F1EF-11C74624B59E}"/>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r>
              <a:rPr lang="en-US"/>
              <a:t>Presentation name</a:t>
            </a:r>
          </a:p>
        </p:txBody>
      </p:sp>
      <p:sp>
        <p:nvSpPr>
          <p:cNvPr id="9" name="Slide Number Placeholder 5">
            <a:extLst>
              <a:ext uri="{FF2B5EF4-FFF2-40B4-BE49-F238E27FC236}">
                <a16:creationId xmlns:a16="http://schemas.microsoft.com/office/drawing/2014/main" id="{7F47E34F-F99C-252B-3B96-E6CE44A96F97}"/>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t>‹#›</a:t>
            </a:fld>
            <a:endParaRPr lang="en-US"/>
          </a:p>
        </p:txBody>
      </p:sp>
      <p:sp>
        <p:nvSpPr>
          <p:cNvPr id="10" name="Title Placeholder 1">
            <a:extLst>
              <a:ext uri="{FF2B5EF4-FFF2-40B4-BE49-F238E27FC236}">
                <a16:creationId xmlns:a16="http://schemas.microsoft.com/office/drawing/2014/main" id="{791EEB5A-239A-EB12-A3FF-F169361743CF}"/>
              </a:ext>
            </a:extLst>
          </p:cNvPr>
          <p:cNvSpPr>
            <a:spLocks noGrp="1"/>
          </p:cNvSpPr>
          <p:nvPr>
            <p:ph type="title"/>
          </p:nvPr>
        </p:nvSpPr>
        <p:spPr>
          <a:xfrm>
            <a:off x="648000" y="360000"/>
            <a:ext cx="10897200" cy="900000"/>
          </a:xfrm>
          <a:prstGeom prst="rect">
            <a:avLst/>
          </a:prstGeom>
        </p:spPr>
        <p:txBody>
          <a:bodyPr vert="horz" lIns="0" tIns="90000" rIns="0" bIns="0" rtlCol="0" anchor="t" anchorCtr="0">
            <a:noAutofit/>
          </a:bodyPr>
          <a:lstStyle>
            <a:lvl1pPr>
              <a:defRPr sz="3200"/>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13F73F7-9FA2-DD53-FBCF-6F4E73B28973}"/>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54384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no background)">
    <p:bg>
      <p:bgPr>
        <a:solidFill>
          <a:schemeClr val="bg2"/>
        </a:solidFill>
        <a:effectLst/>
      </p:bgPr>
    </p:bg>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B3E1659B-53EC-9999-4EC4-165E75475B86}"/>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r>
              <a:rPr lang="en-US"/>
              <a:t>Presentation name</a:t>
            </a:r>
          </a:p>
        </p:txBody>
      </p:sp>
      <p:sp>
        <p:nvSpPr>
          <p:cNvPr id="8" name="Slide Number Placeholder 5">
            <a:extLst>
              <a:ext uri="{FF2B5EF4-FFF2-40B4-BE49-F238E27FC236}">
                <a16:creationId xmlns:a16="http://schemas.microsoft.com/office/drawing/2014/main" id="{24C263B5-1B4A-0835-A4E8-BE9737A00F15}"/>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
        <p:nvSpPr>
          <p:cNvPr id="9" name="Title Placeholder 1">
            <a:extLst>
              <a:ext uri="{FF2B5EF4-FFF2-40B4-BE49-F238E27FC236}">
                <a16:creationId xmlns:a16="http://schemas.microsoft.com/office/drawing/2014/main" id="{2EB6F133-6632-1740-F016-473D490262C2}"/>
              </a:ext>
            </a:extLst>
          </p:cNvPr>
          <p:cNvSpPr txBox="1">
            <a:spLocks/>
          </p:cNvSpPr>
          <p:nvPr/>
        </p:nvSpPr>
        <p:spPr>
          <a:xfrm>
            <a:off x="648000" y="360000"/>
            <a:ext cx="10897200" cy="900000"/>
          </a:xfrm>
          <a:prstGeom prst="rect">
            <a:avLst/>
          </a:prstGeom>
        </p:spPr>
        <p:txBody>
          <a:bodyPr vert="horz" lIns="0" tIns="90000" rIns="0" bIns="0" rtlCol="0" anchor="t"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a:t>Click to edit Master title style</a:t>
            </a:r>
            <a:endParaRPr lang="en-US" dirty="0"/>
          </a:p>
        </p:txBody>
      </p:sp>
      <p:cxnSp>
        <p:nvCxnSpPr>
          <p:cNvPr id="10" name="Straight Connector 9">
            <a:extLst>
              <a:ext uri="{FF2B5EF4-FFF2-40B4-BE49-F238E27FC236}">
                <a16:creationId xmlns:a16="http://schemas.microsoft.com/office/drawing/2014/main" id="{C74220DC-C98D-DC3F-6DB1-87EDE38CD81D}"/>
              </a:ext>
            </a:extLst>
          </p:cNvPr>
          <p:cNvCxnSpPr/>
          <p:nvPr/>
        </p:nvCxnSpPr>
        <p:spPr>
          <a:xfrm>
            <a:off x="646800" y="1296000"/>
            <a:ext cx="108972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84B890-CE99-8B9F-3364-0F86DA6AED67}"/>
              </a:ext>
            </a:extLst>
          </p:cNvPr>
          <p:cNvPicPr>
            <a:picLocks noChangeAspect="1"/>
          </p:cNvPicPr>
          <p:nvPr userDrawn="1"/>
        </p:nvPicPr>
        <p:blipFill>
          <a:blip r:embed="rId2"/>
          <a:srcRect/>
          <a:stretch/>
        </p:blipFill>
        <p:spPr>
          <a:xfrm>
            <a:off x="648000" y="5868000"/>
            <a:ext cx="1876881" cy="720000"/>
          </a:xfrm>
          <a:prstGeom prst="rect">
            <a:avLst/>
          </a:prstGeom>
        </p:spPr>
      </p:pic>
    </p:spTree>
    <p:extLst>
      <p:ext uri="{BB962C8B-B14F-4D97-AF65-F5344CB8AC3E}">
        <p14:creationId xmlns:p14="http://schemas.microsoft.com/office/powerpoint/2010/main" val="1970973552"/>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DC6E-217D-3E41-97C7-72B5FDC6E637}"/>
              </a:ext>
            </a:extLst>
          </p:cNvPr>
          <p:cNvSpPr>
            <a:spLocks noGrp="1"/>
          </p:cNvSpPr>
          <p:nvPr>
            <p:ph type="ctrTitle"/>
          </p:nvPr>
        </p:nvSpPr>
        <p:spPr>
          <a:xfrm>
            <a:off x="648000" y="1379483"/>
            <a:ext cx="6421636" cy="4038518"/>
          </a:xfrm>
        </p:spPr>
        <p:txBody>
          <a:bodyPr tIns="216000" anchor="ctr" anchorCtr="0">
            <a:noAutofit/>
          </a:bodyPr>
          <a:lstStyle>
            <a:lvl1pPr algn="l">
              <a:lnSpc>
                <a:spcPct val="90000"/>
              </a:lnSpc>
              <a:defRPr sz="5400"/>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F12D1758-2DD8-0D43-9B90-601ED077C19B}"/>
              </a:ext>
            </a:extLst>
          </p:cNvPr>
          <p:cNvPicPr>
            <a:picLocks noChangeAspect="1"/>
          </p:cNvPicPr>
          <p:nvPr/>
        </p:nvPicPr>
        <p:blipFill>
          <a:blip r:embed="rId2"/>
          <a:stretch>
            <a:fillRect/>
          </a:stretch>
        </p:blipFill>
        <p:spPr>
          <a:xfrm>
            <a:off x="7069636" y="0"/>
            <a:ext cx="5122364" cy="5418001"/>
          </a:xfrm>
          <a:prstGeom prst="rect">
            <a:avLst/>
          </a:prstGeom>
        </p:spPr>
      </p:pic>
      <p:pic>
        <p:nvPicPr>
          <p:cNvPr id="3" name="Picture 2">
            <a:extLst>
              <a:ext uri="{FF2B5EF4-FFF2-40B4-BE49-F238E27FC236}">
                <a16:creationId xmlns:a16="http://schemas.microsoft.com/office/drawing/2014/main" id="{F12F54CD-8BDE-9F1E-5A40-2D87424C28EF}"/>
              </a:ext>
            </a:extLst>
          </p:cNvPr>
          <p:cNvPicPr>
            <a:picLocks noChangeAspect="1"/>
          </p:cNvPicPr>
          <p:nvPr userDrawn="1"/>
        </p:nvPicPr>
        <p:blipFill>
          <a:blip r:embed="rId3"/>
          <a:srcRect/>
          <a:stretch/>
        </p:blipFill>
        <p:spPr>
          <a:xfrm>
            <a:off x="4222800" y="4826061"/>
            <a:ext cx="3600000" cy="1381018"/>
          </a:xfrm>
          <a:prstGeom prst="rect">
            <a:avLst/>
          </a:prstGeom>
        </p:spPr>
      </p:pic>
    </p:spTree>
    <p:extLst>
      <p:ext uri="{BB962C8B-B14F-4D97-AF65-F5344CB8AC3E}">
        <p14:creationId xmlns:p14="http://schemas.microsoft.com/office/powerpoint/2010/main" val="1462290381"/>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nal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DC6E-217D-3E41-97C7-72B5FDC6E637}"/>
              </a:ext>
            </a:extLst>
          </p:cNvPr>
          <p:cNvSpPr>
            <a:spLocks noGrp="1"/>
          </p:cNvSpPr>
          <p:nvPr>
            <p:ph type="ctrTitle"/>
          </p:nvPr>
        </p:nvSpPr>
        <p:spPr>
          <a:xfrm>
            <a:off x="648000" y="1379483"/>
            <a:ext cx="6421636" cy="4038518"/>
          </a:xfrm>
        </p:spPr>
        <p:txBody>
          <a:bodyPr tIns="216000" anchor="ctr" anchorCtr="0">
            <a:noAutofit/>
          </a:bodyPr>
          <a:lstStyle>
            <a:lvl1pPr algn="l">
              <a:lnSpc>
                <a:spcPct val="90000"/>
              </a:lnSpc>
              <a:defRPr sz="54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F12D1758-2DD8-0D43-9B90-601ED077C19B}"/>
              </a:ext>
            </a:extLst>
          </p:cNvPr>
          <p:cNvPicPr>
            <a:picLocks noChangeAspect="1"/>
          </p:cNvPicPr>
          <p:nvPr/>
        </p:nvPicPr>
        <p:blipFill>
          <a:blip r:embed="rId2"/>
          <a:srcRect/>
          <a:stretch/>
        </p:blipFill>
        <p:spPr>
          <a:xfrm>
            <a:off x="7069636" y="0"/>
            <a:ext cx="5122363" cy="5418001"/>
          </a:xfrm>
          <a:prstGeom prst="rect">
            <a:avLst/>
          </a:prstGeom>
        </p:spPr>
      </p:pic>
      <p:pic>
        <p:nvPicPr>
          <p:cNvPr id="3" name="Picture 2">
            <a:extLst>
              <a:ext uri="{FF2B5EF4-FFF2-40B4-BE49-F238E27FC236}">
                <a16:creationId xmlns:a16="http://schemas.microsoft.com/office/drawing/2014/main" id="{6C16031C-2B37-8AE2-3B97-C3D943110009}"/>
              </a:ext>
            </a:extLst>
          </p:cNvPr>
          <p:cNvPicPr>
            <a:picLocks noChangeAspect="1"/>
          </p:cNvPicPr>
          <p:nvPr userDrawn="1"/>
        </p:nvPicPr>
        <p:blipFill>
          <a:blip r:embed="rId3"/>
          <a:srcRect/>
          <a:stretch/>
        </p:blipFill>
        <p:spPr>
          <a:xfrm>
            <a:off x="4222800" y="4827600"/>
            <a:ext cx="3600000" cy="1381014"/>
          </a:xfrm>
          <a:prstGeom prst="rect">
            <a:avLst/>
          </a:prstGeom>
        </p:spPr>
      </p:pic>
    </p:spTree>
    <p:extLst>
      <p:ext uri="{BB962C8B-B14F-4D97-AF65-F5344CB8AC3E}">
        <p14:creationId xmlns:p14="http://schemas.microsoft.com/office/powerpoint/2010/main" val="362482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inal Slide (dar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158433-51CA-AF23-8693-8C86EDA70C6B}"/>
              </a:ext>
            </a:extLst>
          </p:cNvPr>
          <p:cNvSpPr>
            <a:spLocks noGrp="1"/>
          </p:cNvSpPr>
          <p:nvPr>
            <p:ph type="ctrTitle"/>
          </p:nvPr>
        </p:nvSpPr>
        <p:spPr>
          <a:xfrm>
            <a:off x="648000" y="-1"/>
            <a:ext cx="10897200" cy="4826061"/>
          </a:xfrm>
        </p:spPr>
        <p:txBody>
          <a:bodyPr tIns="288000" anchor="ctr" anchorCtr="0">
            <a:noAutofit/>
          </a:bodyPr>
          <a:lstStyle>
            <a:lvl1pPr algn="ctr">
              <a:lnSpc>
                <a:spcPct val="90000"/>
              </a:lnSpc>
              <a:defRPr sz="6600">
                <a:solidFill>
                  <a:schemeClr val="bg1"/>
                </a:solidFill>
              </a:defRPr>
            </a:lvl1pPr>
          </a:lstStyle>
          <a:p>
            <a:r>
              <a:rPr lang="en-GB"/>
              <a:t>Click to edit Master title style</a:t>
            </a:r>
            <a:endParaRPr lang="en-US"/>
          </a:p>
        </p:txBody>
      </p:sp>
      <p:pic>
        <p:nvPicPr>
          <p:cNvPr id="6" name="Picture 5">
            <a:extLst>
              <a:ext uri="{FF2B5EF4-FFF2-40B4-BE49-F238E27FC236}">
                <a16:creationId xmlns:a16="http://schemas.microsoft.com/office/drawing/2014/main" id="{9E7A5ADD-DD15-D1C1-521E-56C46EB75A2B}"/>
              </a:ext>
            </a:extLst>
          </p:cNvPr>
          <p:cNvPicPr>
            <a:picLocks noChangeAspect="1"/>
          </p:cNvPicPr>
          <p:nvPr userDrawn="1"/>
        </p:nvPicPr>
        <p:blipFill>
          <a:blip r:embed="rId2"/>
          <a:srcRect/>
          <a:stretch/>
        </p:blipFill>
        <p:spPr>
          <a:xfrm>
            <a:off x="4222800" y="4827600"/>
            <a:ext cx="3600000" cy="1381014"/>
          </a:xfrm>
          <a:prstGeom prst="rect">
            <a:avLst/>
          </a:prstGeom>
        </p:spPr>
      </p:pic>
    </p:spTree>
    <p:extLst>
      <p:ext uri="{BB962C8B-B14F-4D97-AF65-F5344CB8AC3E}">
        <p14:creationId xmlns:p14="http://schemas.microsoft.com/office/powerpoint/2010/main" val="337917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opt C">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5D63E7-BF40-6749-BE70-878150DDB083}"/>
              </a:ext>
            </a:extLst>
          </p:cNvPr>
          <p:cNvPicPr>
            <a:picLocks noChangeAspect="1"/>
          </p:cNvPicPr>
          <p:nvPr/>
        </p:nvPicPr>
        <p:blipFill rotWithShape="1">
          <a:blip r:embed="rId2"/>
          <a:srcRect t="40294" r="4106" b="6211"/>
          <a:stretch/>
        </p:blipFill>
        <p:spPr>
          <a:xfrm>
            <a:off x="0" y="0"/>
            <a:ext cx="12192000" cy="6858000"/>
          </a:xfrm>
          <a:prstGeom prst="rect">
            <a:avLst/>
          </a:prstGeom>
        </p:spPr>
      </p:pic>
      <p:sp>
        <p:nvSpPr>
          <p:cNvPr id="10" name="Title 1">
            <a:extLst>
              <a:ext uri="{FF2B5EF4-FFF2-40B4-BE49-F238E27FC236}">
                <a16:creationId xmlns:a16="http://schemas.microsoft.com/office/drawing/2014/main" id="{B6948947-B5DA-4F41-B85D-011B1274D7BD}"/>
              </a:ext>
            </a:extLst>
          </p:cNvPr>
          <p:cNvSpPr>
            <a:spLocks noGrp="1"/>
          </p:cNvSpPr>
          <p:nvPr>
            <p:ph type="ctrTitle"/>
          </p:nvPr>
        </p:nvSpPr>
        <p:spPr>
          <a:xfrm>
            <a:off x="648000" y="791999"/>
            <a:ext cx="6120000" cy="2952000"/>
          </a:xfrm>
        </p:spPr>
        <p:txBody>
          <a:bodyPr tIns="216000" bIns="288000" anchor="ctr" anchorCtr="0">
            <a:noAutofit/>
          </a:bodyPr>
          <a:lstStyle>
            <a:lvl1pPr algn="l">
              <a:lnSpc>
                <a:spcPct val="90000"/>
              </a:lnSpc>
              <a:defRPr sz="5400">
                <a:solidFill>
                  <a:schemeClr val="tx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0F36E2F2-E5D5-D74D-85D8-DE6A593932E7}"/>
              </a:ext>
            </a:extLst>
          </p:cNvPr>
          <p:cNvSpPr>
            <a:spLocks noGrp="1"/>
          </p:cNvSpPr>
          <p:nvPr>
            <p:ph type="subTitle" idx="1"/>
          </p:nvPr>
        </p:nvSpPr>
        <p:spPr>
          <a:xfrm>
            <a:off x="647999" y="3744000"/>
            <a:ext cx="6120000" cy="1152000"/>
          </a:xfrm>
        </p:spPr>
        <p:txBody>
          <a:bodyPr lIns="0" tIns="180000" bIns="0" anchor="t" anchorCtr="0"/>
          <a:lstStyle>
            <a:lvl1pPr marL="0" indent="0" algn="l">
              <a:lnSpc>
                <a:spcPct val="110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4E253646-7E3A-2DC5-332F-884A58AB4F95}"/>
              </a:ext>
            </a:extLst>
          </p:cNvPr>
          <p:cNvPicPr>
            <a:picLocks noChangeAspect="1"/>
          </p:cNvPicPr>
          <p:nvPr/>
        </p:nvPicPr>
        <p:blipFill>
          <a:blip r:embed="rId3"/>
          <a:srcRect/>
          <a:stretch/>
        </p:blipFill>
        <p:spPr>
          <a:xfrm>
            <a:off x="648000" y="5387812"/>
            <a:ext cx="2699998" cy="1035760"/>
          </a:xfrm>
          <a:prstGeom prst="rect">
            <a:avLst/>
          </a:prstGeom>
        </p:spPr>
      </p:pic>
      <p:pic>
        <p:nvPicPr>
          <p:cNvPr id="2" name="Picture 1">
            <a:extLst>
              <a:ext uri="{FF2B5EF4-FFF2-40B4-BE49-F238E27FC236}">
                <a16:creationId xmlns:a16="http://schemas.microsoft.com/office/drawing/2014/main" id="{AA5DA63B-8F8D-2BE2-1170-57DAFC2AA012}"/>
              </a:ext>
            </a:extLst>
          </p:cNvPr>
          <p:cNvPicPr>
            <a:picLocks noChangeAspect="1"/>
          </p:cNvPicPr>
          <p:nvPr userDrawn="1"/>
        </p:nvPicPr>
        <p:blipFill>
          <a:blip r:embed="rId3"/>
          <a:srcRect/>
          <a:stretch/>
        </p:blipFill>
        <p:spPr>
          <a:xfrm>
            <a:off x="648000" y="5387812"/>
            <a:ext cx="2699998" cy="1035760"/>
          </a:xfrm>
          <a:prstGeom prst="rect">
            <a:avLst/>
          </a:prstGeom>
        </p:spPr>
      </p:pic>
    </p:spTree>
    <p:extLst>
      <p:ext uri="{BB962C8B-B14F-4D97-AF65-F5344CB8AC3E}">
        <p14:creationId xmlns:p14="http://schemas.microsoft.com/office/powerpoint/2010/main" val="121535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 opt 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4CFF79-2BB6-C05D-6DCE-D8E1B26B1B57}"/>
              </a:ext>
            </a:extLst>
          </p:cNvPr>
          <p:cNvPicPr>
            <a:picLocks noChangeAspect="1"/>
          </p:cNvPicPr>
          <p:nvPr/>
        </p:nvPicPr>
        <p:blipFill>
          <a:blip r:embed="rId2"/>
          <a:srcRect/>
          <a:stretch/>
        </p:blipFill>
        <p:spPr>
          <a:xfrm>
            <a:off x="5735524" y="0"/>
            <a:ext cx="6456477" cy="6858000"/>
          </a:xfrm>
          <a:prstGeom prst="rect">
            <a:avLst/>
          </a:prstGeom>
        </p:spPr>
      </p:pic>
      <p:sp>
        <p:nvSpPr>
          <p:cNvPr id="7" name="Title 1">
            <a:extLst>
              <a:ext uri="{FF2B5EF4-FFF2-40B4-BE49-F238E27FC236}">
                <a16:creationId xmlns:a16="http://schemas.microsoft.com/office/drawing/2014/main" id="{4ADA0DD0-837B-8B83-9756-94BB174EDDD1}"/>
              </a:ext>
            </a:extLst>
          </p:cNvPr>
          <p:cNvSpPr>
            <a:spLocks noGrp="1"/>
          </p:cNvSpPr>
          <p:nvPr>
            <p:ph type="ctrTitle"/>
          </p:nvPr>
        </p:nvSpPr>
        <p:spPr>
          <a:xfrm>
            <a:off x="648000" y="540000"/>
            <a:ext cx="5087524" cy="2952000"/>
          </a:xfrm>
        </p:spPr>
        <p:txBody>
          <a:bodyPr tIns="216000" rIns="432000" bIns="288000" anchor="ctr" anchorCtr="0">
            <a:noAutofit/>
          </a:bodyPr>
          <a:lstStyle>
            <a:lvl1pPr algn="l">
              <a:lnSpc>
                <a:spcPct val="90000"/>
              </a:lnSpc>
              <a:defRPr sz="4800">
                <a:solidFill>
                  <a:schemeClr val="tx1"/>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BA2446DE-C28A-E483-2EDD-EC0F28F8141C}"/>
              </a:ext>
            </a:extLst>
          </p:cNvPr>
          <p:cNvSpPr>
            <a:spLocks noGrp="1"/>
          </p:cNvSpPr>
          <p:nvPr>
            <p:ph type="subTitle" idx="1"/>
          </p:nvPr>
        </p:nvSpPr>
        <p:spPr>
          <a:xfrm>
            <a:off x="647999" y="3492000"/>
            <a:ext cx="5087525" cy="1152000"/>
          </a:xfrm>
        </p:spPr>
        <p:txBody>
          <a:bodyPr lIns="0" tIns="180000" rIns="432000" bIns="0" anchor="t" anchorCtr="0"/>
          <a:lstStyle>
            <a:lvl1pPr marL="0" indent="0" algn="l">
              <a:lnSpc>
                <a:spcPct val="110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5034D970-5F54-C239-C355-584A8B02FFFB}"/>
              </a:ext>
            </a:extLst>
          </p:cNvPr>
          <p:cNvPicPr>
            <a:picLocks noChangeAspect="1"/>
          </p:cNvPicPr>
          <p:nvPr/>
        </p:nvPicPr>
        <p:blipFill>
          <a:blip r:embed="rId3"/>
          <a:srcRect/>
          <a:stretch/>
        </p:blipFill>
        <p:spPr>
          <a:xfrm>
            <a:off x="648000" y="5387812"/>
            <a:ext cx="2699998" cy="1035760"/>
          </a:xfrm>
          <a:prstGeom prst="rect">
            <a:avLst/>
          </a:prstGeom>
        </p:spPr>
      </p:pic>
      <p:sp>
        <p:nvSpPr>
          <p:cNvPr id="12" name="Picture Placeholder 10">
            <a:extLst>
              <a:ext uri="{FF2B5EF4-FFF2-40B4-BE49-F238E27FC236}">
                <a16:creationId xmlns:a16="http://schemas.microsoft.com/office/drawing/2014/main" id="{F61D6BFB-2C36-38A9-747B-E040EECF9168}"/>
              </a:ext>
            </a:extLst>
          </p:cNvPr>
          <p:cNvSpPr>
            <a:spLocks noGrp="1"/>
          </p:cNvSpPr>
          <p:nvPr>
            <p:ph type="pic" sz="quarter" idx="13"/>
          </p:nvPr>
        </p:nvSpPr>
        <p:spPr>
          <a:xfrm>
            <a:off x="5735524" y="1749424"/>
            <a:ext cx="5110276" cy="5112000"/>
          </a:xfrm>
          <a:solidFill>
            <a:srgbClr val="E3D4DC">
              <a:alpha val="0"/>
            </a:srgbClr>
          </a:solidFill>
        </p:spPr>
        <p:txBody>
          <a:bodyPr lIns="0" tIns="0" rIns="0" anchor="ctr" anchorCtr="0"/>
          <a:lstStyle>
            <a:lvl1pPr algn="ctr">
              <a:defRPr sz="1600">
                <a:solidFill>
                  <a:schemeClr val="bg2"/>
                </a:solidFill>
              </a:defRPr>
            </a:lvl1pPr>
          </a:lstStyle>
          <a:p>
            <a:r>
              <a:rPr lang="en-US"/>
              <a:t>Click icon to add picture</a:t>
            </a:r>
            <a:endParaRPr lang="en-US" dirty="0"/>
          </a:p>
        </p:txBody>
      </p:sp>
      <p:pic>
        <p:nvPicPr>
          <p:cNvPr id="2" name="Picture 1">
            <a:extLst>
              <a:ext uri="{FF2B5EF4-FFF2-40B4-BE49-F238E27FC236}">
                <a16:creationId xmlns:a16="http://schemas.microsoft.com/office/drawing/2014/main" id="{9CE8A3B6-4058-B3FB-C37B-024D0C03A9DF}"/>
              </a:ext>
            </a:extLst>
          </p:cNvPr>
          <p:cNvPicPr>
            <a:picLocks noChangeAspect="1"/>
          </p:cNvPicPr>
          <p:nvPr userDrawn="1"/>
        </p:nvPicPr>
        <p:blipFill>
          <a:blip r:embed="rId3"/>
          <a:srcRect/>
          <a:stretch/>
        </p:blipFill>
        <p:spPr>
          <a:xfrm>
            <a:off x="648000" y="5387812"/>
            <a:ext cx="2699998" cy="1035760"/>
          </a:xfrm>
          <a:prstGeom prst="rect">
            <a:avLst/>
          </a:prstGeom>
        </p:spPr>
      </p:pic>
    </p:spTree>
    <p:extLst>
      <p:ext uri="{BB962C8B-B14F-4D97-AF65-F5344CB8AC3E}">
        <p14:creationId xmlns:p14="http://schemas.microsoft.com/office/powerpoint/2010/main" val="39977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 Simple (Warm White)">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E7D34B-5033-4942-B133-6A3F6EBA92A7}"/>
              </a:ext>
            </a:extLst>
          </p:cNvPr>
          <p:cNvSpPr/>
          <p:nvPr/>
        </p:nvSpPr>
        <p:spPr>
          <a:xfrm>
            <a:off x="11868000" y="-1"/>
            <a:ext cx="324000" cy="5560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7C38F2-75B6-D54E-9389-966A0C2BBB56}"/>
              </a:ext>
            </a:extLst>
          </p:cNvPr>
          <p:cNvSpPr/>
          <p:nvPr/>
        </p:nvSpPr>
        <p:spPr>
          <a:xfrm>
            <a:off x="11544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DA009C1-3746-8244-BA3B-858385EF628C}"/>
              </a:ext>
            </a:extLst>
          </p:cNvPr>
          <p:cNvSpPr/>
          <p:nvPr/>
        </p:nvSpPr>
        <p:spPr>
          <a:xfrm>
            <a:off x="11220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8FF6CF7-800D-5645-899F-826D04E41940}"/>
              </a:ext>
            </a:extLst>
          </p:cNvPr>
          <p:cNvSpPr>
            <a:spLocks noGrp="1"/>
          </p:cNvSpPr>
          <p:nvPr>
            <p:ph type="ctrTitle"/>
          </p:nvPr>
        </p:nvSpPr>
        <p:spPr>
          <a:xfrm>
            <a:off x="648000" y="360000"/>
            <a:ext cx="9180000" cy="5200220"/>
          </a:xfrm>
        </p:spPr>
        <p:txBody>
          <a:bodyPr tIns="0" bIns="216000" anchor="ctr" anchorCtr="0">
            <a:noAutofit/>
          </a:bodyPr>
          <a:lstStyle>
            <a:lvl1pPr algn="l">
              <a:lnSpc>
                <a:spcPct val="90000"/>
              </a:lnSpc>
              <a:defRPr sz="7200">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6AB0EF-76DE-5397-96D8-A8508D4737AA}"/>
              </a:ext>
            </a:extLst>
          </p:cNvPr>
          <p:cNvSpPr/>
          <p:nvPr/>
        </p:nvSpPr>
        <p:spPr>
          <a:xfrm>
            <a:off x="10895998" y="-1"/>
            <a:ext cx="324000" cy="5560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sp>
        <p:nvSpPr>
          <p:cNvPr id="2" name="Rectangle 1">
            <a:extLst>
              <a:ext uri="{FF2B5EF4-FFF2-40B4-BE49-F238E27FC236}">
                <a16:creationId xmlns:a16="http://schemas.microsoft.com/office/drawing/2014/main" id="{5A14D6E0-0C80-A6FF-58EF-FED086EBC4AA}"/>
              </a:ext>
            </a:extLst>
          </p:cNvPr>
          <p:cNvSpPr/>
          <p:nvPr userDrawn="1"/>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03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 Topics (Warm Whit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FF6CF7-800D-5645-899F-826D04E41940}"/>
              </a:ext>
            </a:extLst>
          </p:cNvPr>
          <p:cNvSpPr>
            <a:spLocks noGrp="1"/>
          </p:cNvSpPr>
          <p:nvPr>
            <p:ph type="ctrTitle"/>
          </p:nvPr>
        </p:nvSpPr>
        <p:spPr>
          <a:xfrm>
            <a:off x="648000" y="720000"/>
            <a:ext cx="9180000" cy="1260000"/>
          </a:xfrm>
        </p:spPr>
        <p:txBody>
          <a:bodyPr tIns="0" bIns="216000" anchor="t" anchorCtr="0">
            <a:noAutofit/>
          </a:bodyPr>
          <a:lstStyle>
            <a:lvl1pPr algn="l">
              <a:lnSpc>
                <a:spcPct val="90000"/>
              </a:lnSpc>
              <a:defRPr sz="4800">
                <a:solidFill>
                  <a:schemeClr val="tx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graphicFrame>
        <p:nvGraphicFramePr>
          <p:cNvPr id="22" name="Table 4">
            <a:extLst>
              <a:ext uri="{FF2B5EF4-FFF2-40B4-BE49-F238E27FC236}">
                <a16:creationId xmlns:a16="http://schemas.microsoft.com/office/drawing/2014/main" id="{EFF89307-C1BF-AA64-3E20-CAB4C3D8D012}"/>
              </a:ext>
            </a:extLst>
          </p:cNvPr>
          <p:cNvGraphicFramePr>
            <a:graphicFrameLocks/>
          </p:cNvGraphicFramePr>
          <p:nvPr>
            <p:extLst>
              <p:ext uri="{D42A27DB-BD31-4B8C-83A1-F6EECF244321}">
                <p14:modId xmlns:p14="http://schemas.microsoft.com/office/powerpoint/2010/main" val="1079163071"/>
              </p:ext>
            </p:extLst>
          </p:nvPr>
        </p:nvGraphicFramePr>
        <p:xfrm>
          <a:off x="647700" y="1980000"/>
          <a:ext cx="6119813" cy="2964000"/>
        </p:xfrm>
        <a:graphic>
          <a:graphicData uri="http://schemas.openxmlformats.org/drawingml/2006/table">
            <a:tbl>
              <a:tblPr bandRow="1">
                <a:tableStyleId>{5C22544A-7EE6-4342-B048-85BDC9FD1C3A}</a:tableStyleId>
              </a:tblPr>
              <a:tblGrid>
                <a:gridCol w="6119813">
                  <a:extLst>
                    <a:ext uri="{9D8B030D-6E8A-4147-A177-3AD203B41FA5}">
                      <a16:colId xmlns:a16="http://schemas.microsoft.com/office/drawing/2014/main" val="2514745112"/>
                    </a:ext>
                  </a:extLst>
                </a:gridCol>
              </a:tblGrid>
              <a:tr h="370840">
                <a:tc>
                  <a:txBody>
                    <a:bodyPr/>
                    <a:lstStyle/>
                    <a:p>
                      <a:endParaRPr lang="en-US" sz="2000" dirty="0"/>
                    </a:p>
                  </a:txBody>
                  <a:tcPr marL="0" marR="0" marT="144000" marB="144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609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080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7851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194062"/>
                  </a:ext>
                </a:extLst>
              </a:tr>
              <a:tr h="370840">
                <a:tc>
                  <a:txBody>
                    <a:bodyPr/>
                    <a:lstStyle/>
                    <a:p>
                      <a:endParaRPr lang="en-US" sz="2000" dirty="0"/>
                    </a:p>
                  </a:txBody>
                  <a:tcPr marL="0" marR="0" marT="144000" marB="144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4372083"/>
                  </a:ext>
                </a:extLst>
              </a:tr>
            </a:tbl>
          </a:graphicData>
        </a:graphic>
      </p:graphicFrame>
      <p:sp>
        <p:nvSpPr>
          <p:cNvPr id="23" name="Content Placeholder 2">
            <a:extLst>
              <a:ext uri="{FF2B5EF4-FFF2-40B4-BE49-F238E27FC236}">
                <a16:creationId xmlns:a16="http://schemas.microsoft.com/office/drawing/2014/main" id="{EBC5BB1C-16E6-8AB8-5865-BD3D0A80DDD0}"/>
              </a:ext>
            </a:extLst>
          </p:cNvPr>
          <p:cNvSpPr>
            <a:spLocks noGrp="1"/>
          </p:cNvSpPr>
          <p:nvPr>
            <p:ph sz="half" idx="13"/>
          </p:nvPr>
        </p:nvSpPr>
        <p:spPr>
          <a:xfrm>
            <a:off x="647697" y="1980000"/>
            <a:ext cx="6119813" cy="588843"/>
          </a:xfrm>
        </p:spPr>
        <p:txBody>
          <a:bodyPr lIns="0" tIns="0" anchor="ctr" anchorCtr="0"/>
          <a:lstStyle>
            <a:lvl1pPr>
              <a:lnSpc>
                <a:spcPct val="100000"/>
              </a:lnSpc>
              <a:spcBef>
                <a:spcPts val="0"/>
              </a:spcBef>
              <a:defRPr sz="2000"/>
            </a:lvl1pPr>
          </a:lstStyle>
          <a:p>
            <a:pPr lvl="0"/>
            <a:r>
              <a:rPr lang="en-US"/>
              <a:t>Click to edit Master text styles</a:t>
            </a:r>
          </a:p>
        </p:txBody>
      </p:sp>
      <p:sp>
        <p:nvSpPr>
          <p:cNvPr id="27" name="Content Placeholder 2">
            <a:extLst>
              <a:ext uri="{FF2B5EF4-FFF2-40B4-BE49-F238E27FC236}">
                <a16:creationId xmlns:a16="http://schemas.microsoft.com/office/drawing/2014/main" id="{9740B69E-268B-E37B-6249-A33BB220D666}"/>
              </a:ext>
            </a:extLst>
          </p:cNvPr>
          <p:cNvSpPr>
            <a:spLocks noGrp="1"/>
          </p:cNvSpPr>
          <p:nvPr>
            <p:ph sz="half" idx="14"/>
          </p:nvPr>
        </p:nvSpPr>
        <p:spPr>
          <a:xfrm>
            <a:off x="647697" y="2573789"/>
            <a:ext cx="6119813" cy="588843"/>
          </a:xfrm>
        </p:spPr>
        <p:txBody>
          <a:bodyPr lIns="0" tIns="0" anchor="ctr" anchorCtr="0"/>
          <a:lstStyle>
            <a:lvl1pPr>
              <a:lnSpc>
                <a:spcPct val="100000"/>
              </a:lnSpc>
              <a:spcBef>
                <a:spcPts val="0"/>
              </a:spcBef>
              <a:defRPr sz="2000"/>
            </a:lvl1pPr>
          </a:lstStyle>
          <a:p>
            <a:pPr lvl="0"/>
            <a:r>
              <a:rPr lang="en-US"/>
              <a:t>Click to edit Master text styles</a:t>
            </a:r>
          </a:p>
        </p:txBody>
      </p:sp>
      <p:sp>
        <p:nvSpPr>
          <p:cNvPr id="28" name="Content Placeholder 2">
            <a:extLst>
              <a:ext uri="{FF2B5EF4-FFF2-40B4-BE49-F238E27FC236}">
                <a16:creationId xmlns:a16="http://schemas.microsoft.com/office/drawing/2014/main" id="{9F4B4E98-6079-E808-B7E8-7A5208B3E884}"/>
              </a:ext>
            </a:extLst>
          </p:cNvPr>
          <p:cNvSpPr>
            <a:spLocks noGrp="1"/>
          </p:cNvSpPr>
          <p:nvPr>
            <p:ph sz="half" idx="15"/>
          </p:nvPr>
        </p:nvSpPr>
        <p:spPr>
          <a:xfrm>
            <a:off x="647697" y="3167578"/>
            <a:ext cx="6119813" cy="588843"/>
          </a:xfrm>
        </p:spPr>
        <p:txBody>
          <a:bodyPr lIns="0" tIns="0" anchor="ctr" anchorCtr="0"/>
          <a:lstStyle>
            <a:lvl1pPr>
              <a:lnSpc>
                <a:spcPct val="100000"/>
              </a:lnSpc>
              <a:spcBef>
                <a:spcPts val="0"/>
              </a:spcBef>
              <a:defRPr sz="2000"/>
            </a:lvl1pPr>
          </a:lstStyle>
          <a:p>
            <a:pPr lvl="0"/>
            <a:r>
              <a:rPr lang="en-US"/>
              <a:t>Click to edit Master text styles</a:t>
            </a:r>
          </a:p>
        </p:txBody>
      </p:sp>
      <p:sp>
        <p:nvSpPr>
          <p:cNvPr id="29" name="Content Placeholder 2">
            <a:extLst>
              <a:ext uri="{FF2B5EF4-FFF2-40B4-BE49-F238E27FC236}">
                <a16:creationId xmlns:a16="http://schemas.microsoft.com/office/drawing/2014/main" id="{958DDE1D-BC30-258D-FA5E-BBFBAE2B0077}"/>
              </a:ext>
            </a:extLst>
          </p:cNvPr>
          <p:cNvSpPr>
            <a:spLocks noGrp="1"/>
          </p:cNvSpPr>
          <p:nvPr>
            <p:ph sz="half" idx="16"/>
          </p:nvPr>
        </p:nvSpPr>
        <p:spPr>
          <a:xfrm>
            <a:off x="647697" y="4355157"/>
            <a:ext cx="6119813" cy="588843"/>
          </a:xfrm>
        </p:spPr>
        <p:txBody>
          <a:bodyPr lIns="0" tIns="0" anchor="ctr" anchorCtr="0"/>
          <a:lstStyle>
            <a:lvl1pPr>
              <a:lnSpc>
                <a:spcPct val="100000"/>
              </a:lnSpc>
              <a:spcBef>
                <a:spcPts val="0"/>
              </a:spcBef>
              <a:defRPr sz="2000"/>
            </a:lvl1pPr>
          </a:lstStyle>
          <a:p>
            <a:pPr lvl="0"/>
            <a:r>
              <a:rPr lang="en-US"/>
              <a:t>Click to edit Master text styles</a:t>
            </a:r>
          </a:p>
        </p:txBody>
      </p:sp>
      <p:sp>
        <p:nvSpPr>
          <p:cNvPr id="30" name="Content Placeholder 2">
            <a:extLst>
              <a:ext uri="{FF2B5EF4-FFF2-40B4-BE49-F238E27FC236}">
                <a16:creationId xmlns:a16="http://schemas.microsoft.com/office/drawing/2014/main" id="{3CC62686-4B38-5DC7-79F7-B0A5A22B5CAD}"/>
              </a:ext>
            </a:extLst>
          </p:cNvPr>
          <p:cNvSpPr>
            <a:spLocks noGrp="1"/>
          </p:cNvSpPr>
          <p:nvPr>
            <p:ph sz="half" idx="17"/>
          </p:nvPr>
        </p:nvSpPr>
        <p:spPr>
          <a:xfrm>
            <a:off x="647697" y="3761367"/>
            <a:ext cx="6119813" cy="588843"/>
          </a:xfrm>
        </p:spPr>
        <p:txBody>
          <a:bodyPr lIns="0" tIns="0" anchor="ctr" anchorCtr="0"/>
          <a:lstStyle>
            <a:lvl1pPr>
              <a:lnSpc>
                <a:spcPct val="100000"/>
              </a:lnSpc>
              <a:spcBef>
                <a:spcPts val="0"/>
              </a:spcBef>
              <a:defRPr sz="2000"/>
            </a:lvl1pPr>
          </a:lstStyle>
          <a:p>
            <a:pPr lvl="0"/>
            <a:r>
              <a:rPr lang="en-US"/>
              <a:t>Click to edit Master text styles</a:t>
            </a:r>
          </a:p>
        </p:txBody>
      </p:sp>
      <p:sp>
        <p:nvSpPr>
          <p:cNvPr id="15" name="Rectangle 14">
            <a:extLst>
              <a:ext uri="{FF2B5EF4-FFF2-40B4-BE49-F238E27FC236}">
                <a16:creationId xmlns:a16="http://schemas.microsoft.com/office/drawing/2014/main" id="{F3B9596C-CE23-0673-D338-B0A6502D825B}"/>
              </a:ext>
            </a:extLst>
          </p:cNvPr>
          <p:cNvSpPr/>
          <p:nvPr/>
        </p:nvSpPr>
        <p:spPr>
          <a:xfrm>
            <a:off x="11868000" y="-1"/>
            <a:ext cx="324000" cy="5560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E8B0BA-88AD-5764-DD5F-41B9F81B38E1}"/>
              </a:ext>
            </a:extLst>
          </p:cNvPr>
          <p:cNvSpPr/>
          <p:nvPr/>
        </p:nvSpPr>
        <p:spPr>
          <a:xfrm>
            <a:off x="11544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01D27CE-5D31-39B1-A406-3C489B5E1350}"/>
              </a:ext>
            </a:extLst>
          </p:cNvPr>
          <p:cNvSpPr/>
          <p:nvPr/>
        </p:nvSpPr>
        <p:spPr>
          <a:xfrm>
            <a:off x="11220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79A02EF-EFD0-F498-0D6A-449B2076014F}"/>
              </a:ext>
            </a:extLst>
          </p:cNvPr>
          <p:cNvSpPr/>
          <p:nvPr/>
        </p:nvSpPr>
        <p:spPr>
          <a:xfrm>
            <a:off x="10895998" y="-1"/>
            <a:ext cx="324000" cy="5560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D53346E-AC2C-3FA2-2973-89A655CEBBF3}"/>
              </a:ext>
            </a:extLst>
          </p:cNvPr>
          <p:cNvSpPr/>
          <p:nvPr userDrawn="1"/>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Divider – Simple (Shade 4)">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FF6CF7-800D-5645-899F-826D04E41940}"/>
              </a:ext>
            </a:extLst>
          </p:cNvPr>
          <p:cNvSpPr>
            <a:spLocks noGrp="1"/>
          </p:cNvSpPr>
          <p:nvPr>
            <p:ph type="ctrTitle"/>
          </p:nvPr>
        </p:nvSpPr>
        <p:spPr>
          <a:xfrm>
            <a:off x="648000" y="360000"/>
            <a:ext cx="9180000" cy="5200220"/>
          </a:xfrm>
        </p:spPr>
        <p:txBody>
          <a:bodyPr tIns="0" bIns="216000" anchor="ctr" anchorCtr="0">
            <a:noAutofit/>
          </a:bodyPr>
          <a:lstStyle>
            <a:lvl1pPr algn="l">
              <a:lnSpc>
                <a:spcPct val="90000"/>
              </a:lnSpc>
              <a:defRPr sz="7200">
                <a:solidFill>
                  <a:schemeClr val="bg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sp>
        <p:nvSpPr>
          <p:cNvPr id="12" name="Rectangle 11">
            <a:extLst>
              <a:ext uri="{FF2B5EF4-FFF2-40B4-BE49-F238E27FC236}">
                <a16:creationId xmlns:a16="http://schemas.microsoft.com/office/drawing/2014/main" id="{3C00CCD8-215D-6560-E8D8-FCACF8F2BFAA}"/>
              </a:ext>
            </a:extLst>
          </p:cNvPr>
          <p:cNvSpPr/>
          <p:nvPr/>
        </p:nvSpPr>
        <p:spPr>
          <a:xfrm>
            <a:off x="11868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02C0BB-EAC3-15D1-B7FC-CFCF41F020EE}"/>
              </a:ext>
            </a:extLst>
          </p:cNvPr>
          <p:cNvSpPr/>
          <p:nvPr/>
        </p:nvSpPr>
        <p:spPr>
          <a:xfrm>
            <a:off x="11544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3CFAB8-BA72-1886-1115-0DB8CC7B9661}"/>
              </a:ext>
            </a:extLst>
          </p:cNvPr>
          <p:cNvSpPr/>
          <p:nvPr/>
        </p:nvSpPr>
        <p:spPr>
          <a:xfrm>
            <a:off x="11220000" y="-1"/>
            <a:ext cx="324000" cy="556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50C0F5-DCC8-95BA-858A-B7BE9AFC3A5C}"/>
              </a:ext>
            </a:extLst>
          </p:cNvPr>
          <p:cNvSpPr/>
          <p:nvPr/>
        </p:nvSpPr>
        <p:spPr>
          <a:xfrm>
            <a:off x="10896000" y="0"/>
            <a:ext cx="324000" cy="5560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268195B-2CE7-DF00-CB16-C77C132B3286}"/>
              </a:ext>
            </a:extLst>
          </p:cNvPr>
          <p:cNvSpPr/>
          <p:nvPr userDrawn="1"/>
        </p:nvSpPr>
        <p:spPr>
          <a:xfrm>
            <a:off x="11544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3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 Topics (Shade 4)">
    <p:bg>
      <p:bgPr>
        <a:solidFill>
          <a:schemeClr val="tx1"/>
        </a:solidFill>
        <a:effectLst/>
      </p:bgPr>
    </p:bg>
    <p:spTree>
      <p:nvGrpSpPr>
        <p:cNvPr id="1" name=""/>
        <p:cNvGrpSpPr/>
        <p:nvPr/>
      </p:nvGrpSpPr>
      <p:grpSpPr>
        <a:xfrm>
          <a:off x="0" y="0"/>
          <a:ext cx="0" cy="0"/>
          <a:chOff x="0" y="0"/>
          <a:chExt cx="0" cy="0"/>
        </a:xfrm>
      </p:grpSpPr>
      <p:graphicFrame>
        <p:nvGraphicFramePr>
          <p:cNvPr id="13" name="Table 4">
            <a:extLst>
              <a:ext uri="{FF2B5EF4-FFF2-40B4-BE49-F238E27FC236}">
                <a16:creationId xmlns:a16="http://schemas.microsoft.com/office/drawing/2014/main" id="{816185AC-05CC-13C6-D8EF-CE1A26E07B8B}"/>
              </a:ext>
            </a:extLst>
          </p:cNvPr>
          <p:cNvGraphicFramePr>
            <a:graphicFrameLocks/>
          </p:cNvGraphicFramePr>
          <p:nvPr>
            <p:extLst>
              <p:ext uri="{D42A27DB-BD31-4B8C-83A1-F6EECF244321}">
                <p14:modId xmlns:p14="http://schemas.microsoft.com/office/powerpoint/2010/main" val="4170097694"/>
              </p:ext>
            </p:extLst>
          </p:nvPr>
        </p:nvGraphicFramePr>
        <p:xfrm>
          <a:off x="647700" y="1980000"/>
          <a:ext cx="6119813" cy="2964000"/>
        </p:xfrm>
        <a:graphic>
          <a:graphicData uri="http://schemas.openxmlformats.org/drawingml/2006/table">
            <a:tbl>
              <a:tblPr bandRow="1">
                <a:tableStyleId>{5C22544A-7EE6-4342-B048-85BDC9FD1C3A}</a:tableStyleId>
              </a:tblPr>
              <a:tblGrid>
                <a:gridCol w="6119813">
                  <a:extLst>
                    <a:ext uri="{9D8B030D-6E8A-4147-A177-3AD203B41FA5}">
                      <a16:colId xmlns:a16="http://schemas.microsoft.com/office/drawing/2014/main" val="2514745112"/>
                    </a:ext>
                  </a:extLst>
                </a:gridCol>
              </a:tblGrid>
              <a:tr h="370840">
                <a:tc>
                  <a:txBody>
                    <a:bodyPr/>
                    <a:lstStyle/>
                    <a:p>
                      <a:endParaRPr lang="en-US" sz="2000" dirty="0"/>
                    </a:p>
                  </a:txBody>
                  <a:tcPr marL="0" marR="0" marT="144000" marB="14400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76092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801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851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194062"/>
                  </a:ext>
                </a:extLst>
              </a:tr>
              <a:tr h="370840">
                <a:tc>
                  <a:txBody>
                    <a:bodyPr/>
                    <a:lstStyle/>
                    <a:p>
                      <a:endParaRPr lang="en-US" sz="2000" dirty="0"/>
                    </a:p>
                  </a:txBody>
                  <a:tcPr marL="0" marR="0" marT="144000" marB="144000" anchor="ctr">
                    <a:lnL w="12700" cmpd="sng">
                      <a:noFill/>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4372083"/>
                  </a:ext>
                </a:extLst>
              </a:tr>
            </a:tbl>
          </a:graphicData>
        </a:graphic>
      </p:graphicFrame>
      <p:sp>
        <p:nvSpPr>
          <p:cNvPr id="14" name="Content Placeholder 2">
            <a:extLst>
              <a:ext uri="{FF2B5EF4-FFF2-40B4-BE49-F238E27FC236}">
                <a16:creationId xmlns:a16="http://schemas.microsoft.com/office/drawing/2014/main" id="{68B1CB68-B0D1-BE5C-8FB2-CE44A060EE8B}"/>
              </a:ext>
            </a:extLst>
          </p:cNvPr>
          <p:cNvSpPr>
            <a:spLocks noGrp="1"/>
          </p:cNvSpPr>
          <p:nvPr>
            <p:ph sz="half" idx="13"/>
          </p:nvPr>
        </p:nvSpPr>
        <p:spPr>
          <a:xfrm>
            <a:off x="647700" y="1980000"/>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sp>
        <p:nvSpPr>
          <p:cNvPr id="12" name="Title 1">
            <a:extLst>
              <a:ext uri="{FF2B5EF4-FFF2-40B4-BE49-F238E27FC236}">
                <a16:creationId xmlns:a16="http://schemas.microsoft.com/office/drawing/2014/main" id="{40304318-0751-2D09-47BB-BF9C0B41E6B0}"/>
              </a:ext>
            </a:extLst>
          </p:cNvPr>
          <p:cNvSpPr>
            <a:spLocks noGrp="1"/>
          </p:cNvSpPr>
          <p:nvPr>
            <p:ph type="ctrTitle"/>
          </p:nvPr>
        </p:nvSpPr>
        <p:spPr>
          <a:xfrm>
            <a:off x="648000" y="720000"/>
            <a:ext cx="9180000" cy="1260000"/>
          </a:xfrm>
        </p:spPr>
        <p:txBody>
          <a:bodyPr tIns="0" bIns="216000" anchor="t" anchorCtr="0">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BE90746A-D83F-B0A5-CBCB-9292F1B749D9}"/>
              </a:ext>
            </a:extLst>
          </p:cNvPr>
          <p:cNvSpPr>
            <a:spLocks noGrp="1"/>
          </p:cNvSpPr>
          <p:nvPr>
            <p:ph sz="half" idx="14"/>
          </p:nvPr>
        </p:nvSpPr>
        <p:spPr>
          <a:xfrm>
            <a:off x="647700" y="2573789"/>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16" name="Content Placeholder 2">
            <a:extLst>
              <a:ext uri="{FF2B5EF4-FFF2-40B4-BE49-F238E27FC236}">
                <a16:creationId xmlns:a16="http://schemas.microsoft.com/office/drawing/2014/main" id="{DBCFC8D2-97E9-501C-8995-69177025854D}"/>
              </a:ext>
            </a:extLst>
          </p:cNvPr>
          <p:cNvSpPr>
            <a:spLocks noGrp="1"/>
          </p:cNvSpPr>
          <p:nvPr>
            <p:ph sz="half" idx="15"/>
          </p:nvPr>
        </p:nvSpPr>
        <p:spPr>
          <a:xfrm>
            <a:off x="647700" y="3167578"/>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17" name="Content Placeholder 2">
            <a:extLst>
              <a:ext uri="{FF2B5EF4-FFF2-40B4-BE49-F238E27FC236}">
                <a16:creationId xmlns:a16="http://schemas.microsoft.com/office/drawing/2014/main" id="{BB7044C2-897F-DC55-EA7C-0DA12A77AD09}"/>
              </a:ext>
            </a:extLst>
          </p:cNvPr>
          <p:cNvSpPr>
            <a:spLocks noGrp="1"/>
          </p:cNvSpPr>
          <p:nvPr>
            <p:ph sz="half" idx="16"/>
          </p:nvPr>
        </p:nvSpPr>
        <p:spPr>
          <a:xfrm>
            <a:off x="647700" y="4355157"/>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18" name="Content Placeholder 2">
            <a:extLst>
              <a:ext uri="{FF2B5EF4-FFF2-40B4-BE49-F238E27FC236}">
                <a16:creationId xmlns:a16="http://schemas.microsoft.com/office/drawing/2014/main" id="{C07B3E1D-5AF5-6FCB-CDB0-199A576F6C30}"/>
              </a:ext>
            </a:extLst>
          </p:cNvPr>
          <p:cNvSpPr>
            <a:spLocks noGrp="1"/>
          </p:cNvSpPr>
          <p:nvPr>
            <p:ph sz="half" idx="17"/>
          </p:nvPr>
        </p:nvSpPr>
        <p:spPr>
          <a:xfrm>
            <a:off x="647700" y="3761367"/>
            <a:ext cx="6119813" cy="588843"/>
          </a:xfrm>
        </p:spPr>
        <p:txBody>
          <a:bodyPr lIns="0" tIns="0" anchor="ctr" anchorCtr="0"/>
          <a:lstStyle>
            <a:lvl1pPr>
              <a:lnSpc>
                <a:spcPct val="100000"/>
              </a:lnSpc>
              <a:spcBef>
                <a:spcPts val="0"/>
              </a:spcBef>
              <a:defRPr sz="2000">
                <a:solidFill>
                  <a:schemeClr val="bg1"/>
                </a:solidFill>
              </a:defRPr>
            </a:lvl1pPr>
          </a:lstStyle>
          <a:p>
            <a:pPr lvl="0"/>
            <a:r>
              <a:rPr lang="en-US"/>
              <a:t>Click to edit Master text styles</a:t>
            </a:r>
          </a:p>
        </p:txBody>
      </p:sp>
      <p:sp>
        <p:nvSpPr>
          <p:cNvPr id="19" name="Rectangle 18">
            <a:extLst>
              <a:ext uri="{FF2B5EF4-FFF2-40B4-BE49-F238E27FC236}">
                <a16:creationId xmlns:a16="http://schemas.microsoft.com/office/drawing/2014/main" id="{23F6CD9E-079A-197D-8473-8D9920AD1546}"/>
              </a:ext>
            </a:extLst>
          </p:cNvPr>
          <p:cNvSpPr/>
          <p:nvPr/>
        </p:nvSpPr>
        <p:spPr>
          <a:xfrm>
            <a:off x="11868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37E606-705A-B5A1-E7EB-0E61A3E3BD3A}"/>
              </a:ext>
            </a:extLst>
          </p:cNvPr>
          <p:cNvSpPr/>
          <p:nvPr/>
        </p:nvSpPr>
        <p:spPr>
          <a:xfrm>
            <a:off x="11544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459D83A-3329-4523-E4F4-7E0C8C7C76B5}"/>
              </a:ext>
            </a:extLst>
          </p:cNvPr>
          <p:cNvSpPr/>
          <p:nvPr/>
        </p:nvSpPr>
        <p:spPr>
          <a:xfrm>
            <a:off x="11220000" y="-1"/>
            <a:ext cx="324000" cy="556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E729DB-4FC9-2402-4393-C3BEB14DDDD3}"/>
              </a:ext>
            </a:extLst>
          </p:cNvPr>
          <p:cNvSpPr/>
          <p:nvPr/>
        </p:nvSpPr>
        <p:spPr>
          <a:xfrm>
            <a:off x="10896000" y="0"/>
            <a:ext cx="324000" cy="55602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676D994-D23A-9C77-5A36-23B8A6E36181}"/>
              </a:ext>
            </a:extLst>
          </p:cNvPr>
          <p:cNvSpPr/>
          <p:nvPr userDrawn="1"/>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296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Divider – Simple (Red)">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8FF6CF7-800D-5645-899F-826D04E41940}"/>
              </a:ext>
            </a:extLst>
          </p:cNvPr>
          <p:cNvSpPr>
            <a:spLocks noGrp="1"/>
          </p:cNvSpPr>
          <p:nvPr>
            <p:ph type="ctrTitle"/>
          </p:nvPr>
        </p:nvSpPr>
        <p:spPr>
          <a:xfrm>
            <a:off x="648000" y="360000"/>
            <a:ext cx="9180000" cy="5200220"/>
          </a:xfrm>
        </p:spPr>
        <p:txBody>
          <a:bodyPr tIns="0" bIns="216000" anchor="ctr" anchorCtr="0">
            <a:noAutofit/>
          </a:bodyPr>
          <a:lstStyle>
            <a:lvl1pPr algn="l">
              <a:lnSpc>
                <a:spcPct val="90000"/>
              </a:lnSpc>
              <a:defRPr sz="7200">
                <a:solidFill>
                  <a:schemeClr val="bg1"/>
                </a:solidFill>
              </a:defRPr>
            </a:lvl1pPr>
          </a:lstStyle>
          <a:p>
            <a:r>
              <a:rPr lang="en-US"/>
              <a:t>Click to edit Master title style</a:t>
            </a:r>
            <a:endParaRPr lang="en-US" dirty="0"/>
          </a:p>
        </p:txBody>
      </p:sp>
      <p:sp>
        <p:nvSpPr>
          <p:cNvPr id="11" name="Rectangle 10">
            <a:extLst>
              <a:ext uri="{FF2B5EF4-FFF2-40B4-BE49-F238E27FC236}">
                <a16:creationId xmlns:a16="http://schemas.microsoft.com/office/drawing/2014/main" id="{AF0949F3-FB0A-1A73-9198-65935D490DA0}"/>
              </a:ext>
            </a:extLst>
          </p:cNvPr>
          <p:cNvSpPr/>
          <p:nvPr/>
        </p:nvSpPr>
        <p:spPr>
          <a:xfrm>
            <a:off x="0" y="5560221"/>
            <a:ext cx="12192000" cy="12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707D291-7514-9248-A7A2-7005AE6AFDC3}"/>
              </a:ext>
            </a:extLst>
          </p:cNvPr>
          <p:cNvPicPr>
            <a:picLocks noChangeAspect="1"/>
          </p:cNvPicPr>
          <p:nvPr/>
        </p:nvPicPr>
        <p:blipFill>
          <a:blip r:embed="rId2"/>
          <a:stretch>
            <a:fillRect/>
          </a:stretch>
        </p:blipFill>
        <p:spPr>
          <a:xfrm>
            <a:off x="647999" y="5811870"/>
            <a:ext cx="2066400" cy="792702"/>
          </a:xfrm>
          <a:prstGeom prst="rect">
            <a:avLst/>
          </a:prstGeom>
        </p:spPr>
      </p:pic>
      <p:sp>
        <p:nvSpPr>
          <p:cNvPr id="12" name="Rectangle 11">
            <a:extLst>
              <a:ext uri="{FF2B5EF4-FFF2-40B4-BE49-F238E27FC236}">
                <a16:creationId xmlns:a16="http://schemas.microsoft.com/office/drawing/2014/main" id="{FCDC6027-D071-907E-D502-068EE0CAE4C5}"/>
              </a:ext>
            </a:extLst>
          </p:cNvPr>
          <p:cNvSpPr/>
          <p:nvPr/>
        </p:nvSpPr>
        <p:spPr>
          <a:xfrm>
            <a:off x="11868000" y="-1"/>
            <a:ext cx="324000" cy="5560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47033F1-2C0D-8C52-989D-CE7081566AFF}"/>
              </a:ext>
            </a:extLst>
          </p:cNvPr>
          <p:cNvSpPr/>
          <p:nvPr/>
        </p:nvSpPr>
        <p:spPr>
          <a:xfrm>
            <a:off x="11544000" y="-1"/>
            <a:ext cx="324000" cy="55602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466A87-2FFA-2879-EF1D-9F7D31F3CA60}"/>
              </a:ext>
            </a:extLst>
          </p:cNvPr>
          <p:cNvSpPr/>
          <p:nvPr/>
        </p:nvSpPr>
        <p:spPr>
          <a:xfrm>
            <a:off x="11220000" y="-1"/>
            <a:ext cx="324000" cy="55602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A9B5220-224E-94C9-DCF8-9D76BC920D3B}"/>
              </a:ext>
            </a:extLst>
          </p:cNvPr>
          <p:cNvSpPr/>
          <p:nvPr/>
        </p:nvSpPr>
        <p:spPr>
          <a:xfrm>
            <a:off x="10896000" y="0"/>
            <a:ext cx="324000" cy="55602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71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D2A3E-5BAD-254D-AF50-1C5A2559B9B4}"/>
              </a:ext>
            </a:extLst>
          </p:cNvPr>
          <p:cNvSpPr>
            <a:spLocks noGrp="1"/>
          </p:cNvSpPr>
          <p:nvPr>
            <p:ph type="title"/>
          </p:nvPr>
        </p:nvSpPr>
        <p:spPr>
          <a:xfrm>
            <a:off x="648000" y="360000"/>
            <a:ext cx="10897200" cy="972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0891AB0-DD8B-8641-B202-0E2D04ACE4D7}"/>
              </a:ext>
            </a:extLst>
          </p:cNvPr>
          <p:cNvSpPr>
            <a:spLocks noGrp="1"/>
          </p:cNvSpPr>
          <p:nvPr>
            <p:ph type="body" idx="1"/>
          </p:nvPr>
        </p:nvSpPr>
        <p:spPr>
          <a:xfrm>
            <a:off x="646800" y="1620000"/>
            <a:ext cx="10897200" cy="3780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16EB21D-DDB1-934F-8C13-0BEFF49171C8}"/>
              </a:ext>
            </a:extLst>
          </p:cNvPr>
          <p:cNvSpPr>
            <a:spLocks noGrp="1"/>
          </p:cNvSpPr>
          <p:nvPr>
            <p:ph type="ftr" sz="quarter" idx="3"/>
          </p:nvPr>
        </p:nvSpPr>
        <p:spPr>
          <a:xfrm>
            <a:off x="6684000" y="6136221"/>
            <a:ext cx="4320000" cy="720000"/>
          </a:xfrm>
          <a:prstGeom prst="rect">
            <a:avLst/>
          </a:prstGeom>
        </p:spPr>
        <p:txBody>
          <a:bodyPr vert="horz" lIns="0" tIns="0" rIns="0" bIns="432000" rtlCol="0" anchor="b" anchorCtr="0"/>
          <a:lstStyle>
            <a:lvl1pPr algn="l">
              <a:defRPr sz="1200">
                <a:solidFill>
                  <a:schemeClr val="tx1"/>
                </a:solidFill>
              </a:defRPr>
            </a:lvl1pPr>
          </a:lstStyle>
          <a:p>
            <a:r>
              <a:rPr lang="en-US"/>
              <a:t>Presentation name</a:t>
            </a:r>
          </a:p>
        </p:txBody>
      </p:sp>
      <p:sp>
        <p:nvSpPr>
          <p:cNvPr id="6" name="Slide Number Placeholder 5">
            <a:extLst>
              <a:ext uri="{FF2B5EF4-FFF2-40B4-BE49-F238E27FC236}">
                <a16:creationId xmlns:a16="http://schemas.microsoft.com/office/drawing/2014/main" id="{ABA77055-C1D7-204D-B417-1B7510B8E11C}"/>
              </a:ext>
            </a:extLst>
          </p:cNvPr>
          <p:cNvSpPr>
            <a:spLocks noGrp="1"/>
          </p:cNvSpPr>
          <p:nvPr>
            <p:ph type="sldNum" sz="quarter" idx="4"/>
          </p:nvPr>
        </p:nvSpPr>
        <p:spPr>
          <a:xfrm>
            <a:off x="11004000" y="6136221"/>
            <a:ext cx="540000" cy="720000"/>
          </a:xfrm>
          <a:prstGeom prst="rect">
            <a:avLst/>
          </a:prstGeom>
        </p:spPr>
        <p:txBody>
          <a:bodyPr vert="horz" lIns="0" tIns="0" rIns="0" bIns="432000" rtlCol="0" anchor="b" anchorCtr="0"/>
          <a:lstStyle>
            <a:lvl1pPr algn="r">
              <a:defRPr sz="1600">
                <a:solidFill>
                  <a:schemeClr val="accent1"/>
                </a:solidFill>
              </a:defRPr>
            </a:lvl1pPr>
          </a:lstStyle>
          <a:p>
            <a:fld id="{4BB97253-29A7-9E4B-9949-8DC7A31287FC}" type="slidenum">
              <a:rPr lang="en-US" smtClean="0"/>
              <a:pPr/>
              <a:t>‹#›</a:t>
            </a:fld>
            <a:endParaRPr lang="en-US"/>
          </a:p>
        </p:txBody>
      </p:sp>
    </p:spTree>
    <p:extLst>
      <p:ext uri="{BB962C8B-B14F-4D97-AF65-F5344CB8AC3E}">
        <p14:creationId xmlns:p14="http://schemas.microsoft.com/office/powerpoint/2010/main" val="310563628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18" r:id="rId28"/>
    <p:sldLayoutId id="2147483831" r:id="rId29"/>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1200"/>
        </a:spcAft>
        <a:buFont typeface="Arial" panose="020B0604020202020204" pitchFamily="34" charset="0"/>
        <a:buNone/>
        <a:defRPr sz="2000" kern="1200">
          <a:solidFill>
            <a:schemeClr val="tx1"/>
          </a:solidFill>
          <a:latin typeface="+mn-lt"/>
          <a:ea typeface="+mn-ea"/>
          <a:cs typeface="+mn-cs"/>
        </a:defRPr>
      </a:lvl1pPr>
      <a:lvl2pPr marL="0" indent="0" algn="l" defTabSz="360000" rtl="0" eaLnBrk="1" latinLnBrk="0" hangingPunct="1">
        <a:lnSpc>
          <a:spcPct val="110000"/>
        </a:lnSpc>
        <a:spcBef>
          <a:spcPts val="600"/>
        </a:spcBef>
        <a:spcAft>
          <a:spcPts val="600"/>
        </a:spcAft>
        <a:buFont typeface="Arial" panose="020B0604020202020204" pitchFamily="34" charset="0"/>
        <a:buNone/>
        <a:tabLst>
          <a:tab pos="360000" algn="l"/>
          <a:tab pos="720000" algn="l"/>
          <a:tab pos="1080000" algn="l"/>
          <a:tab pos="1440000" algn="l"/>
        </a:tabLst>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285750" indent="-2857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defRPr sz="1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notesSlide" Target="../notesSlides/notesSlide2.xml"/><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13.xml"/><Relationship Id="rId6" Type="http://schemas.openxmlformats.org/officeDocument/2006/relationships/image" Target="../media/image17.svg"/><Relationship Id="rId11" Type="http://schemas.openxmlformats.org/officeDocument/2006/relationships/image" Target="../media/image22.png"/><Relationship Id="rId24" Type="http://schemas.openxmlformats.org/officeDocument/2006/relationships/image" Target="../media/image35.sv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Spreclaims@mauriceblackburn.com.au" TargetMode="Externa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C512-98CA-B241-B5AB-3414FA74F1B1}"/>
              </a:ext>
            </a:extLst>
          </p:cNvPr>
          <p:cNvSpPr>
            <a:spLocks noGrp="1"/>
          </p:cNvSpPr>
          <p:nvPr>
            <p:ph type="ctrTitle"/>
          </p:nvPr>
        </p:nvSpPr>
        <p:spPr/>
        <p:txBody>
          <a:bodyPr anchor="ctr">
            <a:normAutofit/>
          </a:bodyPr>
          <a:lstStyle/>
          <a:p>
            <a:r>
              <a:rPr lang="en-US" sz="4600" dirty="0"/>
              <a:t>Understanding AFCA: How effective is our ‘One Stop Shop’?</a:t>
            </a:r>
          </a:p>
        </p:txBody>
      </p:sp>
      <p:sp>
        <p:nvSpPr>
          <p:cNvPr id="3" name="Subtitle 2">
            <a:extLst>
              <a:ext uri="{FF2B5EF4-FFF2-40B4-BE49-F238E27FC236}">
                <a16:creationId xmlns:a16="http://schemas.microsoft.com/office/drawing/2014/main" id="{3307A6AD-7ABE-8744-9336-88A405EEAC4C}"/>
              </a:ext>
            </a:extLst>
          </p:cNvPr>
          <p:cNvSpPr>
            <a:spLocks noGrp="1"/>
          </p:cNvSpPr>
          <p:nvPr>
            <p:ph type="subTitle" idx="1"/>
          </p:nvPr>
        </p:nvSpPr>
        <p:spPr>
          <a:xfrm>
            <a:off x="648000" y="5844388"/>
            <a:ext cx="8614872" cy="1294966"/>
          </a:xfrm>
        </p:spPr>
        <p:txBody>
          <a:bodyPr tIns="0" bIns="0" anchor="t">
            <a:normAutofit/>
          </a:bodyPr>
          <a:lstStyle/>
          <a:p>
            <a:pPr>
              <a:lnSpc>
                <a:spcPct val="100000"/>
              </a:lnSpc>
              <a:spcAft>
                <a:spcPts val="600"/>
              </a:spcAft>
            </a:pPr>
            <a:r>
              <a:rPr lang="en-AU" sz="2000" dirty="0">
                <a:effectLst/>
              </a:rPr>
              <a:t>Craig Parrish, Principal Lawyer &amp; State Litigation Leader </a:t>
            </a:r>
          </a:p>
          <a:p>
            <a:pPr>
              <a:lnSpc>
                <a:spcPct val="100000"/>
              </a:lnSpc>
              <a:spcAft>
                <a:spcPts val="600"/>
              </a:spcAft>
            </a:pPr>
            <a:r>
              <a:rPr lang="en-AU" sz="2000" dirty="0">
                <a:effectLst/>
              </a:rPr>
              <a:t>(NSW, QLD, WA, and SA)</a:t>
            </a:r>
            <a:endParaRPr lang="en-AU" sz="2000" dirty="0"/>
          </a:p>
        </p:txBody>
      </p:sp>
    </p:spTree>
    <p:extLst>
      <p:ext uri="{BB962C8B-B14F-4D97-AF65-F5344CB8AC3E}">
        <p14:creationId xmlns:p14="http://schemas.microsoft.com/office/powerpoint/2010/main" val="3076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615939-AFA2-AD25-55D7-00804EC3D7FB}"/>
              </a:ext>
            </a:extLst>
          </p:cNvPr>
          <p:cNvSpPr>
            <a:spLocks noGrp="1"/>
          </p:cNvSpPr>
          <p:nvPr>
            <p:ph type="title"/>
          </p:nvPr>
        </p:nvSpPr>
        <p:spPr>
          <a:xfrm>
            <a:off x="648000" y="360000"/>
            <a:ext cx="10897200" cy="900000"/>
          </a:xfrm>
        </p:spPr>
        <p:txBody>
          <a:bodyPr anchor="t">
            <a:normAutofit/>
          </a:bodyPr>
          <a:lstStyle/>
          <a:p>
            <a:r>
              <a:rPr lang="en-AU"/>
              <a:t>Treasury review of AFCA</a:t>
            </a:r>
          </a:p>
        </p:txBody>
      </p:sp>
      <p:sp>
        <p:nvSpPr>
          <p:cNvPr id="4" name="Footer Placeholder 3">
            <a:extLst>
              <a:ext uri="{FF2B5EF4-FFF2-40B4-BE49-F238E27FC236}">
                <a16:creationId xmlns:a16="http://schemas.microsoft.com/office/drawing/2014/main" id="{9C192373-942E-6EF8-6BE7-3D43287C52E0}"/>
              </a:ext>
            </a:extLst>
          </p:cNvPr>
          <p:cNvSpPr>
            <a:spLocks noGrp="1"/>
          </p:cNvSpPr>
          <p:nvPr>
            <p:ph type="ftr" sz="quarter" idx="3"/>
          </p:nvPr>
        </p:nvSpPr>
        <p:spPr>
          <a:xfrm>
            <a:off x="6684000" y="6136221"/>
            <a:ext cx="4320000" cy="720000"/>
          </a:xfrm>
        </p:spPr>
        <p:txBody>
          <a:bodyPr anchor="b">
            <a:normAutofit/>
          </a:bodyPr>
          <a:lstStyle/>
          <a:p>
            <a:pPr>
              <a:spcAft>
                <a:spcPts val="600"/>
              </a:spcAft>
            </a:pPr>
            <a:r>
              <a:rPr lang="en-US"/>
              <a:t>AFCA: How effective?</a:t>
            </a:r>
          </a:p>
        </p:txBody>
      </p:sp>
      <p:sp>
        <p:nvSpPr>
          <p:cNvPr id="5" name="Slide Number Placeholder 4">
            <a:extLst>
              <a:ext uri="{FF2B5EF4-FFF2-40B4-BE49-F238E27FC236}">
                <a16:creationId xmlns:a16="http://schemas.microsoft.com/office/drawing/2014/main" id="{3C6E21DC-8000-2911-22D2-22EE154C925A}"/>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10</a:t>
            </a:fld>
            <a:endParaRPr lang="en-US"/>
          </a:p>
        </p:txBody>
      </p:sp>
      <p:graphicFrame>
        <p:nvGraphicFramePr>
          <p:cNvPr id="7" name="Content Placeholder 1">
            <a:extLst>
              <a:ext uri="{FF2B5EF4-FFF2-40B4-BE49-F238E27FC236}">
                <a16:creationId xmlns:a16="http://schemas.microsoft.com/office/drawing/2014/main" id="{7ED73B2B-1216-0917-3A2E-E0EA81CE7090}"/>
              </a:ext>
            </a:extLst>
          </p:cNvPr>
          <p:cNvGraphicFramePr>
            <a:graphicFrameLocks noGrp="1"/>
          </p:cNvGraphicFramePr>
          <p:nvPr>
            <p:ph idx="1"/>
            <p:extLst>
              <p:ext uri="{D42A27DB-BD31-4B8C-83A1-F6EECF244321}">
                <p14:modId xmlns:p14="http://schemas.microsoft.com/office/powerpoint/2010/main" val="1544867028"/>
              </p:ext>
            </p:extLst>
          </p:nvPr>
        </p:nvGraphicFramePr>
        <p:xfrm>
          <a:off x="646800" y="1620000"/>
          <a:ext cx="108972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88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8993355-29DA-A4F7-2D5C-69B849694844}"/>
              </a:ext>
            </a:extLst>
          </p:cNvPr>
          <p:cNvSpPr>
            <a:spLocks noGrp="1"/>
          </p:cNvSpPr>
          <p:nvPr>
            <p:ph type="ftr" sz="quarter" idx="3"/>
          </p:nvPr>
        </p:nvSpPr>
        <p:spPr/>
        <p:txBody>
          <a:bodyPr/>
          <a:lstStyle/>
          <a:p>
            <a:r>
              <a:rPr lang="en-US" dirty="0"/>
              <a:t>AFCA: How Effective?</a:t>
            </a:r>
          </a:p>
        </p:txBody>
      </p:sp>
      <p:sp>
        <p:nvSpPr>
          <p:cNvPr id="5" name="Slide Number Placeholder 4">
            <a:extLst>
              <a:ext uri="{FF2B5EF4-FFF2-40B4-BE49-F238E27FC236}">
                <a16:creationId xmlns:a16="http://schemas.microsoft.com/office/drawing/2014/main" id="{334BCBF8-3C58-BCFF-E797-E14F9B478DD4}"/>
              </a:ext>
            </a:extLst>
          </p:cNvPr>
          <p:cNvSpPr>
            <a:spLocks noGrp="1"/>
          </p:cNvSpPr>
          <p:nvPr>
            <p:ph type="sldNum" sz="quarter" idx="4"/>
          </p:nvPr>
        </p:nvSpPr>
        <p:spPr/>
        <p:txBody>
          <a:bodyPr/>
          <a:lstStyle/>
          <a:p>
            <a:fld id="{4BB97253-29A7-9E4B-9949-8DC7A31287FC}" type="slidenum">
              <a:rPr lang="en-US" smtClean="0"/>
              <a:t>11</a:t>
            </a:fld>
            <a:endParaRPr lang="en-US"/>
          </a:p>
        </p:txBody>
      </p:sp>
      <p:sp>
        <p:nvSpPr>
          <p:cNvPr id="8" name="Content Placeholder 7">
            <a:extLst>
              <a:ext uri="{FF2B5EF4-FFF2-40B4-BE49-F238E27FC236}">
                <a16:creationId xmlns:a16="http://schemas.microsoft.com/office/drawing/2014/main" id="{2E63D594-E153-053A-C04C-F9958B6CF71C}"/>
              </a:ext>
            </a:extLst>
          </p:cNvPr>
          <p:cNvSpPr>
            <a:spLocks noGrp="1"/>
          </p:cNvSpPr>
          <p:nvPr>
            <p:ph sz="half" idx="1"/>
          </p:nvPr>
        </p:nvSpPr>
        <p:spPr>
          <a:xfrm>
            <a:off x="5198503" y="3960000"/>
            <a:ext cx="2312799" cy="540000"/>
          </a:xfrm>
        </p:spPr>
        <p:txBody>
          <a:bodyPr/>
          <a:lstStyle/>
          <a:p>
            <a:r>
              <a:rPr lang="en-AU" sz="1400" dirty="0"/>
              <a:t>AFCA should continue to publish data on its timeliness and start publishing data on all complaints, and better manage expectations</a:t>
            </a:r>
          </a:p>
        </p:txBody>
      </p:sp>
      <p:sp>
        <p:nvSpPr>
          <p:cNvPr id="9" name="Content Placeholder 8">
            <a:extLst>
              <a:ext uri="{FF2B5EF4-FFF2-40B4-BE49-F238E27FC236}">
                <a16:creationId xmlns:a16="http://schemas.microsoft.com/office/drawing/2014/main" id="{584AB321-5C29-7217-B3C0-239849B05825}"/>
              </a:ext>
            </a:extLst>
          </p:cNvPr>
          <p:cNvSpPr>
            <a:spLocks noGrp="1"/>
          </p:cNvSpPr>
          <p:nvPr>
            <p:ph sz="half" idx="2"/>
          </p:nvPr>
        </p:nvSpPr>
        <p:spPr/>
        <p:txBody>
          <a:bodyPr/>
          <a:lstStyle/>
          <a:p>
            <a:r>
              <a:rPr lang="en-AU"/>
              <a:t>Clearer guidance on circs in which a further issue identified during the complaint process can be raised</a:t>
            </a:r>
          </a:p>
        </p:txBody>
      </p:sp>
      <p:sp>
        <p:nvSpPr>
          <p:cNvPr id="10" name="Content Placeholder 9">
            <a:extLst>
              <a:ext uri="{FF2B5EF4-FFF2-40B4-BE49-F238E27FC236}">
                <a16:creationId xmlns:a16="http://schemas.microsoft.com/office/drawing/2014/main" id="{0D58FFBE-4FC0-EAAF-D0E5-6F7A23EE348C}"/>
              </a:ext>
            </a:extLst>
          </p:cNvPr>
          <p:cNvSpPr>
            <a:spLocks noGrp="1"/>
          </p:cNvSpPr>
          <p:nvPr>
            <p:ph sz="half" idx="13"/>
          </p:nvPr>
        </p:nvSpPr>
        <p:spPr/>
        <p:txBody>
          <a:bodyPr/>
          <a:lstStyle/>
          <a:p>
            <a:r>
              <a:rPr lang="en-AU"/>
              <a:t>AFCA should address poor conduct by paid advocates</a:t>
            </a:r>
          </a:p>
        </p:txBody>
      </p:sp>
      <p:sp>
        <p:nvSpPr>
          <p:cNvPr id="11" name="Content Placeholder 10">
            <a:extLst>
              <a:ext uri="{FF2B5EF4-FFF2-40B4-BE49-F238E27FC236}">
                <a16:creationId xmlns:a16="http://schemas.microsoft.com/office/drawing/2014/main" id="{BDBC1918-D113-2920-CEFB-8393C087AA16}"/>
              </a:ext>
            </a:extLst>
          </p:cNvPr>
          <p:cNvSpPr>
            <a:spLocks noGrp="1"/>
          </p:cNvSpPr>
          <p:nvPr>
            <p:ph sz="half" idx="14"/>
          </p:nvPr>
        </p:nvSpPr>
        <p:spPr>
          <a:xfrm>
            <a:off x="5151002" y="2088000"/>
            <a:ext cx="2029614" cy="1584000"/>
          </a:xfrm>
        </p:spPr>
        <p:txBody>
          <a:bodyPr/>
          <a:lstStyle/>
          <a:p>
            <a:r>
              <a:rPr lang="en-AU" dirty="0"/>
              <a:t>AFCA should not advocate for, nor act in a manner that otherwise advantages, one party such that impartiality of the complaints resolution process is compromised. </a:t>
            </a:r>
          </a:p>
        </p:txBody>
      </p:sp>
      <p:sp>
        <p:nvSpPr>
          <p:cNvPr id="12" name="Content Placeholder 11">
            <a:extLst>
              <a:ext uri="{FF2B5EF4-FFF2-40B4-BE49-F238E27FC236}">
                <a16:creationId xmlns:a16="http://schemas.microsoft.com/office/drawing/2014/main" id="{E01CE7B2-823D-C09A-78E4-7CC0CBFFC6A6}"/>
              </a:ext>
            </a:extLst>
          </p:cNvPr>
          <p:cNvSpPr>
            <a:spLocks noGrp="1"/>
          </p:cNvSpPr>
          <p:nvPr>
            <p:ph sz="half" idx="15"/>
          </p:nvPr>
        </p:nvSpPr>
        <p:spPr>
          <a:xfrm>
            <a:off x="2790701" y="2088000"/>
            <a:ext cx="2220685" cy="1584000"/>
          </a:xfrm>
        </p:spPr>
        <p:txBody>
          <a:bodyPr/>
          <a:lstStyle/>
          <a:p>
            <a:r>
              <a:rPr lang="en-AU"/>
              <a:t>AFCA should consider what is “fair in all the circumstances” having primary regard for legal principle, industry codes, good industry practice and previous decisions </a:t>
            </a:r>
          </a:p>
        </p:txBody>
      </p:sp>
      <p:sp>
        <p:nvSpPr>
          <p:cNvPr id="13" name="Content Placeholder 12">
            <a:extLst>
              <a:ext uri="{FF2B5EF4-FFF2-40B4-BE49-F238E27FC236}">
                <a16:creationId xmlns:a16="http://schemas.microsoft.com/office/drawing/2014/main" id="{F3243C35-C5C6-3BE8-3D70-BCD678838815}"/>
              </a:ext>
            </a:extLst>
          </p:cNvPr>
          <p:cNvSpPr>
            <a:spLocks noGrp="1"/>
          </p:cNvSpPr>
          <p:nvPr>
            <p:ph sz="half" idx="16"/>
          </p:nvPr>
        </p:nvSpPr>
        <p:spPr>
          <a:xfrm>
            <a:off x="7402074" y="2137279"/>
            <a:ext cx="1889999" cy="1584000"/>
          </a:xfrm>
        </p:spPr>
        <p:txBody>
          <a:bodyPr/>
          <a:lstStyle/>
          <a:p>
            <a:r>
              <a:rPr lang="en-AU" dirty="0"/>
              <a:t>AFCA Determinations should continue to not be subject to merits review on appeal</a:t>
            </a:r>
          </a:p>
        </p:txBody>
      </p:sp>
      <p:sp>
        <p:nvSpPr>
          <p:cNvPr id="15" name="Content Placeholder 14">
            <a:extLst>
              <a:ext uri="{FF2B5EF4-FFF2-40B4-BE49-F238E27FC236}">
                <a16:creationId xmlns:a16="http://schemas.microsoft.com/office/drawing/2014/main" id="{16B28AB0-95BB-471D-42B7-D775B0F7C11A}"/>
              </a:ext>
            </a:extLst>
          </p:cNvPr>
          <p:cNvSpPr>
            <a:spLocks noGrp="1"/>
          </p:cNvSpPr>
          <p:nvPr>
            <p:ph sz="half" idx="17"/>
          </p:nvPr>
        </p:nvSpPr>
        <p:spPr/>
        <p:txBody>
          <a:bodyPr/>
          <a:lstStyle/>
          <a:p>
            <a:r>
              <a:rPr lang="en-AU"/>
              <a:t>AFCA should improve transparency of its fees for financial firms and how these are being used</a:t>
            </a:r>
          </a:p>
        </p:txBody>
      </p:sp>
      <p:sp>
        <p:nvSpPr>
          <p:cNvPr id="17" name="Content Placeholder 16">
            <a:extLst>
              <a:ext uri="{FF2B5EF4-FFF2-40B4-BE49-F238E27FC236}">
                <a16:creationId xmlns:a16="http://schemas.microsoft.com/office/drawing/2014/main" id="{17521BE9-E61B-8E3B-692A-6C701B922F89}"/>
              </a:ext>
            </a:extLst>
          </p:cNvPr>
          <p:cNvSpPr>
            <a:spLocks noGrp="1"/>
          </p:cNvSpPr>
          <p:nvPr>
            <p:ph sz="half" idx="18"/>
          </p:nvPr>
        </p:nvSpPr>
        <p:spPr>
          <a:xfrm>
            <a:off x="2790701" y="3843771"/>
            <a:ext cx="1889999" cy="1584000"/>
          </a:xfrm>
        </p:spPr>
        <p:txBody>
          <a:bodyPr/>
          <a:lstStyle/>
          <a:p>
            <a:r>
              <a:rPr lang="en-AU"/>
              <a:t>AFCA’s funding model should not disincentivise financial firms from defending claims they do not consider to have merit</a:t>
            </a:r>
          </a:p>
        </p:txBody>
      </p:sp>
      <p:sp>
        <p:nvSpPr>
          <p:cNvPr id="6" name="Title 5">
            <a:extLst>
              <a:ext uri="{FF2B5EF4-FFF2-40B4-BE49-F238E27FC236}">
                <a16:creationId xmlns:a16="http://schemas.microsoft.com/office/drawing/2014/main" id="{61BA9AE3-88B2-F521-A5D6-B82CFAEF982D}"/>
              </a:ext>
            </a:extLst>
          </p:cNvPr>
          <p:cNvSpPr>
            <a:spLocks noGrp="1"/>
          </p:cNvSpPr>
          <p:nvPr>
            <p:ph type="title"/>
          </p:nvPr>
        </p:nvSpPr>
        <p:spPr/>
        <p:txBody>
          <a:bodyPr/>
          <a:lstStyle/>
          <a:p>
            <a:r>
              <a:rPr lang="en-AU"/>
              <a:t>Treasury Recommendations</a:t>
            </a:r>
          </a:p>
        </p:txBody>
      </p:sp>
      <p:sp>
        <p:nvSpPr>
          <p:cNvPr id="7" name="Content Placeholder 9">
            <a:extLst>
              <a:ext uri="{FF2B5EF4-FFF2-40B4-BE49-F238E27FC236}">
                <a16:creationId xmlns:a16="http://schemas.microsoft.com/office/drawing/2014/main" id="{8B38AD49-FF8F-8A01-C75D-0D378ABC0062}"/>
              </a:ext>
            </a:extLst>
          </p:cNvPr>
          <p:cNvSpPr txBox="1">
            <a:spLocks/>
          </p:cNvSpPr>
          <p:nvPr/>
        </p:nvSpPr>
        <p:spPr>
          <a:xfrm>
            <a:off x="648000" y="3816000"/>
            <a:ext cx="1889999" cy="1584000"/>
          </a:xfrm>
          <a:prstGeom prst="rect">
            <a:avLst/>
          </a:prstGeom>
        </p:spPr>
        <p:txBody>
          <a:bodyPr vert="horz" lIns="0" tIns="72000" rIns="0" bIns="0" rtlCol="0">
            <a:noAutofit/>
          </a:bodyPr>
          <a:lstStyle>
            <a:lvl1pPr marL="0" indent="0" algn="l" defTabSz="914400" rtl="0" eaLnBrk="1" latinLnBrk="0" hangingPunct="1">
              <a:lnSpc>
                <a:spcPct val="110000"/>
              </a:lnSpc>
              <a:spcBef>
                <a:spcPts val="600"/>
              </a:spcBef>
              <a:spcAft>
                <a:spcPts val="1200"/>
              </a:spcAft>
              <a:buFont typeface="Arial" panose="020B0604020202020204" pitchFamily="34" charset="0"/>
              <a:buNone/>
              <a:defRPr sz="1400" kern="1200">
                <a:solidFill>
                  <a:schemeClr val="tx1"/>
                </a:solidFill>
                <a:latin typeface="+mn-lt"/>
                <a:ea typeface="+mn-ea"/>
                <a:cs typeface="+mn-cs"/>
              </a:defRPr>
            </a:lvl1pPr>
            <a:lvl2pPr marL="0" indent="0" algn="l" defTabSz="360000" rtl="0" eaLnBrk="1" latinLnBrk="0" hangingPunct="1">
              <a:lnSpc>
                <a:spcPct val="110000"/>
              </a:lnSpc>
              <a:spcBef>
                <a:spcPts val="600"/>
              </a:spcBef>
              <a:spcAft>
                <a:spcPts val="600"/>
              </a:spcAft>
              <a:buFont typeface="Arial" panose="020B0604020202020204" pitchFamily="34" charset="0"/>
              <a:buNone/>
              <a:tabLst>
                <a:tab pos="360000" algn="l"/>
                <a:tab pos="720000" algn="l"/>
                <a:tab pos="1080000" algn="l"/>
                <a:tab pos="1440000" algn="l"/>
              </a:tabLst>
              <a:defRPr sz="1600" b="1" kern="1200">
                <a:solidFill>
                  <a:schemeClr val="tx1"/>
                </a:solidFill>
                <a:latin typeface="+mn-lt"/>
                <a:ea typeface="+mn-ea"/>
                <a:cs typeface="+mn-cs"/>
              </a:defRPr>
            </a:lvl2pPr>
            <a:lvl3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3pPr>
            <a:lvl4pPr marL="285750" indent="-285750" algn="l" defTabSz="914400" rtl="0" eaLnBrk="1" latinLnBrk="0" hangingPunct="1">
              <a:lnSpc>
                <a:spcPct val="11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Font typeface="Arial" panose="020B0604020202020204" pitchFamily="34" charset="0"/>
              <a:buNone/>
              <a:defRPr sz="1600" b="1"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AFCA should be more transparent in its public reporting of systemic issues, including on a de-identified basis when appropriate </a:t>
            </a:r>
          </a:p>
        </p:txBody>
      </p:sp>
    </p:spTree>
    <p:extLst>
      <p:ext uri="{BB962C8B-B14F-4D97-AF65-F5344CB8AC3E}">
        <p14:creationId xmlns:p14="http://schemas.microsoft.com/office/powerpoint/2010/main" val="262941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73C91E-9B1C-B303-D87B-BEBA58ABF16B}"/>
              </a:ext>
            </a:extLst>
          </p:cNvPr>
          <p:cNvSpPr>
            <a:spLocks noGrp="1"/>
          </p:cNvSpPr>
          <p:nvPr>
            <p:ph type="title"/>
          </p:nvPr>
        </p:nvSpPr>
        <p:spPr>
          <a:xfrm>
            <a:off x="648000" y="360000"/>
            <a:ext cx="10897200" cy="900000"/>
          </a:xfrm>
        </p:spPr>
        <p:txBody>
          <a:bodyPr anchor="t">
            <a:normAutofit/>
          </a:bodyPr>
          <a:lstStyle/>
          <a:p>
            <a:r>
              <a:rPr lang="en-AU" dirty="0"/>
              <a:t>AFCA’s Significant Event Response Plans</a:t>
            </a:r>
          </a:p>
        </p:txBody>
      </p:sp>
      <p:sp>
        <p:nvSpPr>
          <p:cNvPr id="4" name="Footer Placeholder 3">
            <a:extLst>
              <a:ext uri="{FF2B5EF4-FFF2-40B4-BE49-F238E27FC236}">
                <a16:creationId xmlns:a16="http://schemas.microsoft.com/office/drawing/2014/main" id="{AD2ADF5D-58E3-ED7D-A591-186B19D17261}"/>
              </a:ext>
            </a:extLst>
          </p:cNvPr>
          <p:cNvSpPr>
            <a:spLocks noGrp="1"/>
          </p:cNvSpPr>
          <p:nvPr>
            <p:ph type="ftr" sz="quarter" idx="3"/>
          </p:nvPr>
        </p:nvSpPr>
        <p:spPr>
          <a:xfrm>
            <a:off x="6684000" y="6136221"/>
            <a:ext cx="4320000" cy="720000"/>
          </a:xfrm>
        </p:spPr>
        <p:txBody>
          <a:bodyPr anchor="b">
            <a:normAutofit/>
          </a:bodyPr>
          <a:lstStyle/>
          <a:p>
            <a:pPr>
              <a:spcAft>
                <a:spcPts val="600"/>
              </a:spcAft>
            </a:pPr>
            <a:r>
              <a:rPr lang="en-US"/>
              <a:t>Presentation name</a:t>
            </a:r>
          </a:p>
        </p:txBody>
      </p:sp>
      <p:sp>
        <p:nvSpPr>
          <p:cNvPr id="5" name="Slide Number Placeholder 4">
            <a:extLst>
              <a:ext uri="{FF2B5EF4-FFF2-40B4-BE49-F238E27FC236}">
                <a16:creationId xmlns:a16="http://schemas.microsoft.com/office/drawing/2014/main" id="{BFC84C87-BF99-5DE0-5CC6-A64D18B9BD42}"/>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12</a:t>
            </a:fld>
            <a:endParaRPr lang="en-US"/>
          </a:p>
        </p:txBody>
      </p:sp>
      <p:graphicFrame>
        <p:nvGraphicFramePr>
          <p:cNvPr id="18" name="Content Placeholder 1">
            <a:extLst>
              <a:ext uri="{FF2B5EF4-FFF2-40B4-BE49-F238E27FC236}">
                <a16:creationId xmlns:a16="http://schemas.microsoft.com/office/drawing/2014/main" id="{65D3099F-9319-A880-35E1-87D993D2B35C}"/>
              </a:ext>
            </a:extLst>
          </p:cNvPr>
          <p:cNvGraphicFramePr>
            <a:graphicFrameLocks noGrp="1"/>
          </p:cNvGraphicFramePr>
          <p:nvPr>
            <p:ph idx="1"/>
            <p:extLst>
              <p:ext uri="{D42A27DB-BD31-4B8C-83A1-F6EECF244321}">
                <p14:modId xmlns:p14="http://schemas.microsoft.com/office/powerpoint/2010/main" val="1934669374"/>
              </p:ext>
            </p:extLst>
          </p:nvPr>
        </p:nvGraphicFramePr>
        <p:xfrm>
          <a:off x="646800" y="1620000"/>
          <a:ext cx="108972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777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BC457A-B9D9-AB42-34C6-3358E4C91F5F}"/>
              </a:ext>
            </a:extLst>
          </p:cNvPr>
          <p:cNvSpPr>
            <a:spLocks noGrp="1"/>
          </p:cNvSpPr>
          <p:nvPr>
            <p:ph type="ctrTitle"/>
          </p:nvPr>
        </p:nvSpPr>
        <p:spPr/>
        <p:txBody>
          <a:bodyPr/>
          <a:lstStyle/>
          <a:p>
            <a:r>
              <a:rPr lang="en-AU"/>
              <a:t>What can we learn about AFCA from the case law and Determinations?</a:t>
            </a:r>
          </a:p>
        </p:txBody>
      </p:sp>
      <p:sp>
        <p:nvSpPr>
          <p:cNvPr id="4" name="Footer Placeholder 3">
            <a:extLst>
              <a:ext uri="{FF2B5EF4-FFF2-40B4-BE49-F238E27FC236}">
                <a16:creationId xmlns:a16="http://schemas.microsoft.com/office/drawing/2014/main" id="{D310DC27-97E0-4E0E-9A2F-A4F827DD2ED1}"/>
              </a:ext>
            </a:extLst>
          </p:cNvPr>
          <p:cNvSpPr>
            <a:spLocks noGrp="1"/>
          </p:cNvSpPr>
          <p:nvPr>
            <p:ph type="ftr" sz="quarter" idx="4294967295"/>
          </p:nvPr>
        </p:nvSpPr>
        <p:spPr>
          <a:xfrm>
            <a:off x="8318500" y="6135688"/>
            <a:ext cx="3873500" cy="720725"/>
          </a:xfrm>
        </p:spPr>
        <p:txBody>
          <a:bodyPr/>
          <a:lstStyle/>
          <a:p>
            <a:pPr algn="r"/>
            <a:r>
              <a:rPr lang="en-US"/>
              <a:t>AFCA: How effective?</a:t>
            </a:r>
          </a:p>
        </p:txBody>
      </p:sp>
      <p:sp>
        <p:nvSpPr>
          <p:cNvPr id="5" name="Slide Number Placeholder 4">
            <a:extLst>
              <a:ext uri="{FF2B5EF4-FFF2-40B4-BE49-F238E27FC236}">
                <a16:creationId xmlns:a16="http://schemas.microsoft.com/office/drawing/2014/main" id="{E5817D1C-0D98-C4CB-7F66-61E8F985C690}"/>
              </a:ext>
            </a:extLst>
          </p:cNvPr>
          <p:cNvSpPr>
            <a:spLocks noGrp="1"/>
          </p:cNvSpPr>
          <p:nvPr>
            <p:ph type="sldNum" sz="quarter" idx="4294967295"/>
          </p:nvPr>
        </p:nvSpPr>
        <p:spPr>
          <a:xfrm>
            <a:off x="11652250" y="6135688"/>
            <a:ext cx="539750" cy="720725"/>
          </a:xfrm>
        </p:spPr>
        <p:txBody>
          <a:bodyPr/>
          <a:lstStyle/>
          <a:p>
            <a:fld id="{4BB97253-29A7-9E4B-9949-8DC7A31287FC}" type="slidenum">
              <a:rPr lang="en-US" smtClean="0"/>
              <a:t>13</a:t>
            </a:fld>
            <a:endParaRPr lang="en-US"/>
          </a:p>
        </p:txBody>
      </p:sp>
    </p:spTree>
    <p:extLst>
      <p:ext uri="{BB962C8B-B14F-4D97-AF65-F5344CB8AC3E}">
        <p14:creationId xmlns:p14="http://schemas.microsoft.com/office/powerpoint/2010/main" val="2101979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DADC8F04-EF4A-237F-E124-2DEF4AC221A1}"/>
              </a:ext>
            </a:extLst>
          </p:cNvPr>
          <p:cNvGraphicFramePr>
            <a:graphicFrameLocks noGrp="1"/>
          </p:cNvGraphicFramePr>
          <p:nvPr>
            <p:ph idx="1"/>
            <p:extLst>
              <p:ext uri="{D42A27DB-BD31-4B8C-83A1-F6EECF244321}">
                <p14:modId xmlns:p14="http://schemas.microsoft.com/office/powerpoint/2010/main" val="2956650416"/>
              </p:ext>
            </p:extLst>
          </p:nvPr>
        </p:nvGraphicFramePr>
        <p:xfrm>
          <a:off x="646800" y="1288705"/>
          <a:ext cx="10897200" cy="4221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B7AEDAC-C3D5-1F39-D9A2-8A1BE3A45C23}"/>
              </a:ext>
            </a:extLst>
          </p:cNvPr>
          <p:cNvSpPr>
            <a:spLocks noGrp="1"/>
          </p:cNvSpPr>
          <p:nvPr>
            <p:ph type="title"/>
          </p:nvPr>
        </p:nvSpPr>
        <p:spPr/>
        <p:txBody>
          <a:bodyPr anchor="t">
            <a:normAutofit/>
          </a:bodyPr>
          <a:lstStyle/>
          <a:p>
            <a:r>
              <a:rPr lang="en-AU" b="0" i="1"/>
              <a:t>QSuper Board v AFCA </a:t>
            </a:r>
            <a:r>
              <a:rPr lang="en-AU" b="0"/>
              <a:t>[2020] FCAFC 55</a:t>
            </a:r>
            <a:endParaRPr lang="en-AU"/>
          </a:p>
        </p:txBody>
      </p:sp>
      <p:sp>
        <p:nvSpPr>
          <p:cNvPr id="4" name="Footer Placeholder 3">
            <a:extLst>
              <a:ext uri="{FF2B5EF4-FFF2-40B4-BE49-F238E27FC236}">
                <a16:creationId xmlns:a16="http://schemas.microsoft.com/office/drawing/2014/main" id="{96E5F072-D436-2738-F570-0E8CC6473095}"/>
              </a:ext>
            </a:extLst>
          </p:cNvPr>
          <p:cNvSpPr>
            <a:spLocks noGrp="1"/>
          </p:cNvSpPr>
          <p:nvPr>
            <p:ph type="ftr" sz="quarter" idx="3"/>
          </p:nvPr>
        </p:nvSpPr>
        <p:spPr/>
        <p:txBody>
          <a:bodyPr anchor="b">
            <a:normAutofit/>
          </a:bodyPr>
          <a:lstStyle/>
          <a:p>
            <a:pPr algn="r"/>
            <a:r>
              <a:rPr lang="en-US"/>
              <a:t>AFCA: How effective?</a:t>
            </a:r>
          </a:p>
        </p:txBody>
      </p:sp>
      <p:sp>
        <p:nvSpPr>
          <p:cNvPr id="5" name="Slide Number Placeholder 4">
            <a:extLst>
              <a:ext uri="{FF2B5EF4-FFF2-40B4-BE49-F238E27FC236}">
                <a16:creationId xmlns:a16="http://schemas.microsoft.com/office/drawing/2014/main" id="{37269310-3067-4434-4B9E-EBD91FF01FAC}"/>
              </a:ext>
            </a:extLst>
          </p:cNvPr>
          <p:cNvSpPr>
            <a:spLocks noGrp="1"/>
          </p:cNvSpPr>
          <p:nvPr>
            <p:ph type="sldNum" sz="quarter" idx="4"/>
          </p:nvPr>
        </p:nvSpPr>
        <p:spPr/>
        <p:txBody>
          <a:bodyPr anchor="b">
            <a:normAutofit/>
          </a:bodyPr>
          <a:lstStyle/>
          <a:p>
            <a:pPr>
              <a:spcAft>
                <a:spcPts val="600"/>
              </a:spcAft>
            </a:pPr>
            <a:fld id="{4BB97253-29A7-9E4B-9949-8DC7A31287FC}" type="slidenum">
              <a:rPr lang="en-US" smtClean="0"/>
              <a:pPr>
                <a:spcAft>
                  <a:spcPts val="600"/>
                </a:spcAft>
              </a:pPr>
              <a:t>14</a:t>
            </a:fld>
            <a:endParaRPr lang="en-US"/>
          </a:p>
        </p:txBody>
      </p:sp>
    </p:spTree>
    <p:extLst>
      <p:ext uri="{BB962C8B-B14F-4D97-AF65-F5344CB8AC3E}">
        <p14:creationId xmlns:p14="http://schemas.microsoft.com/office/powerpoint/2010/main" val="676465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AU" b="0" i="1"/>
              <a:t>QSuper Board v AFCA </a:t>
            </a:r>
            <a:r>
              <a:rPr lang="en-AU"/>
              <a:t>[2020] FCAFC 55</a:t>
            </a:r>
          </a:p>
        </p:txBody>
      </p:sp>
      <p:sp>
        <p:nvSpPr>
          <p:cNvPr id="5" name="Footer Placeholder 4">
            <a:extLst>
              <a:ext uri="{FF2B5EF4-FFF2-40B4-BE49-F238E27FC236}">
                <a16:creationId xmlns:a16="http://schemas.microsoft.com/office/drawing/2014/main" id="{98450974-9414-4742-BFB5-08BBF9E8B687}"/>
              </a:ext>
            </a:extLst>
          </p:cNvPr>
          <p:cNvSpPr>
            <a:spLocks noGrp="1"/>
          </p:cNvSpPr>
          <p:nvPr>
            <p:ph type="ftr" sz="quarter" idx="11"/>
          </p:nvPr>
        </p:nvSpPr>
        <p:spPr/>
        <p:txBody>
          <a:bodyPr anchor="b">
            <a:normAutofit/>
          </a:bodyPr>
          <a:lstStyle/>
          <a:p>
            <a:pPr algn="r"/>
            <a:r>
              <a:rPr lang="en-US"/>
              <a:t>AFCA: How effective?</a:t>
            </a:r>
          </a:p>
        </p:txBody>
      </p:sp>
      <p:graphicFrame>
        <p:nvGraphicFramePr>
          <p:cNvPr id="7" name="Content Placeholder 2">
            <a:extLst>
              <a:ext uri="{FF2B5EF4-FFF2-40B4-BE49-F238E27FC236}">
                <a16:creationId xmlns:a16="http://schemas.microsoft.com/office/drawing/2014/main" id="{7F789E2E-E1A6-6962-EF96-98020D605C90}"/>
              </a:ext>
            </a:extLst>
          </p:cNvPr>
          <p:cNvGraphicFramePr>
            <a:graphicFrameLocks noGrp="1"/>
          </p:cNvGraphicFramePr>
          <p:nvPr>
            <p:ph sz="half" idx="1"/>
            <p:extLst>
              <p:ext uri="{D42A27DB-BD31-4B8C-83A1-F6EECF244321}">
                <p14:modId xmlns:p14="http://schemas.microsoft.com/office/powerpoint/2010/main" val="15868834"/>
              </p:ext>
            </p:extLst>
          </p:nvPr>
        </p:nvGraphicFramePr>
        <p:xfrm>
          <a:off x="647700" y="1619250"/>
          <a:ext cx="5256213" cy="378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78120B0F-6CB0-8E1B-B4C3-C074E527C105}"/>
              </a:ext>
            </a:extLst>
          </p:cNvPr>
          <p:cNvSpPr>
            <a:spLocks noGrp="1"/>
          </p:cNvSpPr>
          <p:nvPr>
            <p:ph sz="half" idx="2"/>
          </p:nvPr>
        </p:nvSpPr>
        <p:spPr/>
        <p:txBody>
          <a:bodyPr/>
          <a:lstStyle/>
          <a:p>
            <a:pPr lvl="0"/>
            <a:r>
              <a:rPr lang="en-AU" b="0" dirty="0"/>
              <a:t>AFCA does not exercise judicial power because its Determinations:</a:t>
            </a:r>
            <a:endParaRPr lang="en-US" dirty="0"/>
          </a:p>
          <a:p>
            <a:pPr lvl="1"/>
            <a:r>
              <a:rPr lang="en-AU" b="0" dirty="0"/>
              <a:t>1. lack conclusiveness - AFCA cannot enforce a Determination and its decisions are open to collateral attack;</a:t>
            </a:r>
            <a:endParaRPr lang="en-US" dirty="0"/>
          </a:p>
          <a:p>
            <a:pPr lvl="1"/>
            <a:r>
              <a:rPr lang="en-AU" b="0" dirty="0"/>
              <a:t>2. create new rights rather than determining/adjudicating existing ones; and</a:t>
            </a:r>
            <a:endParaRPr lang="en-US" dirty="0"/>
          </a:p>
          <a:p>
            <a:pPr lvl="1"/>
            <a:r>
              <a:rPr lang="en-AU" b="0" dirty="0"/>
              <a:t>3. do not involve an exercise of sovereign power because of the parties’ voluntary submission to the AFCA scheme.</a:t>
            </a:r>
            <a:endParaRPr lang="en-US" dirty="0"/>
          </a:p>
          <a:p>
            <a:endParaRPr lang="en-AU" dirty="0"/>
          </a:p>
        </p:txBody>
      </p:sp>
      <p:sp>
        <p:nvSpPr>
          <p:cNvPr id="11" name="Slide Number Placeholder 4">
            <a:extLst>
              <a:ext uri="{FF2B5EF4-FFF2-40B4-BE49-F238E27FC236}">
                <a16:creationId xmlns:a16="http://schemas.microsoft.com/office/drawing/2014/main" id="{9E64A01E-87A8-D0AE-5B66-804FB1C93A64}"/>
              </a:ext>
            </a:extLst>
          </p:cNvPr>
          <p:cNvSpPr>
            <a:spLocks noGrp="1"/>
          </p:cNvSpPr>
          <p:nvPr>
            <p:ph type="sldNum" sz="quarter" idx="12"/>
          </p:nvPr>
        </p:nvSpPr>
        <p:spPr/>
        <p:txBody>
          <a:bodyPr/>
          <a:lstStyle/>
          <a:p>
            <a:pPr>
              <a:spcAft>
                <a:spcPts val="600"/>
              </a:spcAft>
            </a:pPr>
            <a:fld id="{4BB97253-29A7-9E4B-9949-8DC7A31287FC}" type="slidenum">
              <a:rPr lang="en-US" smtClean="0"/>
              <a:pPr>
                <a:spcAft>
                  <a:spcPts val="600"/>
                </a:spcAft>
              </a:pPr>
              <a:t>15</a:t>
            </a:fld>
            <a:endParaRPr lang="en-US"/>
          </a:p>
        </p:txBody>
      </p:sp>
    </p:spTree>
    <p:extLst>
      <p:ext uri="{BB962C8B-B14F-4D97-AF65-F5344CB8AC3E}">
        <p14:creationId xmlns:p14="http://schemas.microsoft.com/office/powerpoint/2010/main" val="1318039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descr="Burnt out roof framework. The burning was some month before, so there grow new plants">
            <a:extLst>
              <a:ext uri="{FF2B5EF4-FFF2-40B4-BE49-F238E27FC236}">
                <a16:creationId xmlns:a16="http://schemas.microsoft.com/office/drawing/2014/main" id="{AD315CCF-8AEF-4022-8D13-58EAD667AEBF}"/>
              </a:ext>
            </a:extLst>
          </p:cNvPr>
          <p:cNvPicPr>
            <a:picLocks noGrp="1" noChangeAspect="1"/>
          </p:cNvPicPr>
          <p:nvPr>
            <p:ph type="pic" sz="quarter" idx="13"/>
          </p:nvPr>
        </p:nvPicPr>
        <p:blipFill>
          <a:blip r:embed="rId3"/>
          <a:srcRect l="17726" r="17726"/>
          <a:stretch/>
        </p:blipFill>
        <p:spPr>
          <a:xfrm>
            <a:off x="6774312" y="0"/>
            <a:ext cx="5417376" cy="5560221"/>
          </a:xfrm>
          <a:noFill/>
        </p:spPr>
      </p:pic>
      <p:sp>
        <p:nvSpPr>
          <p:cNvPr id="2" name="Footer Placeholder 1">
            <a:extLst>
              <a:ext uri="{FF2B5EF4-FFF2-40B4-BE49-F238E27FC236}">
                <a16:creationId xmlns:a16="http://schemas.microsoft.com/office/drawing/2014/main" id="{E4AE49C7-DBAA-2BFC-CB30-07680E549CA9}"/>
              </a:ext>
            </a:extLst>
          </p:cNvPr>
          <p:cNvSpPr>
            <a:spLocks noGrp="1"/>
          </p:cNvSpPr>
          <p:nvPr>
            <p:ph type="ftr" sz="quarter" idx="3"/>
          </p:nvPr>
        </p:nvSpPr>
        <p:spPr>
          <a:xfrm>
            <a:off x="6684000" y="6136221"/>
            <a:ext cx="4320000" cy="720000"/>
          </a:xfrm>
        </p:spPr>
        <p:txBody>
          <a:bodyPr anchor="b">
            <a:normAutofit/>
          </a:bodyPr>
          <a:lstStyle/>
          <a:p>
            <a:pPr algn="r">
              <a:spcAft>
                <a:spcPts val="600"/>
              </a:spcAft>
            </a:pPr>
            <a:r>
              <a:rPr lang="en-US"/>
              <a:t>Presentation name</a:t>
            </a:r>
          </a:p>
        </p:txBody>
      </p:sp>
      <p:sp>
        <p:nvSpPr>
          <p:cNvPr id="3" name="Slide Number Placeholder 2">
            <a:extLst>
              <a:ext uri="{FF2B5EF4-FFF2-40B4-BE49-F238E27FC236}">
                <a16:creationId xmlns:a16="http://schemas.microsoft.com/office/drawing/2014/main" id="{197FBD24-18F3-EA76-D378-16A17EF9E22D}"/>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16</a:t>
            </a:fld>
            <a:endParaRPr lang="en-US"/>
          </a:p>
        </p:txBody>
      </p:sp>
      <p:sp>
        <p:nvSpPr>
          <p:cNvPr id="28" name="Title 27">
            <a:extLst>
              <a:ext uri="{FF2B5EF4-FFF2-40B4-BE49-F238E27FC236}">
                <a16:creationId xmlns:a16="http://schemas.microsoft.com/office/drawing/2014/main" id="{879646D0-7E97-A7EA-5667-A110C4513015}"/>
              </a:ext>
            </a:extLst>
          </p:cNvPr>
          <p:cNvSpPr>
            <a:spLocks noGrp="1"/>
          </p:cNvSpPr>
          <p:nvPr>
            <p:ph type="title"/>
          </p:nvPr>
        </p:nvSpPr>
        <p:spPr>
          <a:xfrm>
            <a:off x="648000" y="360000"/>
            <a:ext cx="5580000" cy="900000"/>
          </a:xfrm>
        </p:spPr>
        <p:txBody>
          <a:bodyPr anchor="t">
            <a:normAutofit/>
          </a:bodyPr>
          <a:lstStyle/>
          <a:p>
            <a:r>
              <a:rPr lang="en-AU" sz="2700" dirty="0"/>
              <a:t>Case Study: The G Family Home</a:t>
            </a:r>
          </a:p>
        </p:txBody>
      </p:sp>
      <p:sp>
        <p:nvSpPr>
          <p:cNvPr id="5" name="Content Placeholder 4">
            <a:extLst>
              <a:ext uri="{FF2B5EF4-FFF2-40B4-BE49-F238E27FC236}">
                <a16:creationId xmlns:a16="http://schemas.microsoft.com/office/drawing/2014/main" id="{0DC877C4-F8A9-CFDB-EFBD-30A95BFEDEDA}"/>
              </a:ext>
            </a:extLst>
          </p:cNvPr>
          <p:cNvSpPr>
            <a:spLocks noGrp="1"/>
          </p:cNvSpPr>
          <p:nvPr>
            <p:ph sz="half" idx="1"/>
          </p:nvPr>
        </p:nvSpPr>
        <p:spPr>
          <a:xfrm>
            <a:off x="649200" y="1539000"/>
            <a:ext cx="5578800" cy="3780000"/>
          </a:xfrm>
        </p:spPr>
        <p:txBody>
          <a:bodyPr>
            <a:normAutofit lnSpcReduction="10000"/>
          </a:bodyPr>
          <a:lstStyle/>
          <a:p>
            <a:r>
              <a:rPr lang="en-AU" dirty="0"/>
              <a:t>Family home burnt down due to a wiring defect; insurance claim initially declined on the basis that home was “unoccupied”.</a:t>
            </a:r>
          </a:p>
          <a:p>
            <a:r>
              <a:rPr lang="en-AU" dirty="0"/>
              <a:t>Claim contested with multiple rounds of submissions and no offers made before or during AFCA process.</a:t>
            </a:r>
          </a:p>
          <a:p>
            <a:r>
              <a:rPr lang="en-AU" dirty="0"/>
              <a:t>AFCA determined old policy terms applied.</a:t>
            </a:r>
          </a:p>
          <a:p>
            <a:r>
              <a:rPr lang="en-AU" dirty="0"/>
              <a:t>Evidence showed property was “occupied” prior to the fire.</a:t>
            </a:r>
          </a:p>
          <a:p>
            <a:r>
              <a:rPr lang="en-AU" dirty="0"/>
              <a:t>Final Determination: $450k plus interest</a:t>
            </a:r>
          </a:p>
        </p:txBody>
      </p:sp>
    </p:spTree>
    <p:extLst>
      <p:ext uri="{BB962C8B-B14F-4D97-AF65-F5344CB8AC3E}">
        <p14:creationId xmlns:p14="http://schemas.microsoft.com/office/powerpoint/2010/main" val="162371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DF67615B-B3E0-53BE-5938-4AA958495CA8}"/>
              </a:ext>
            </a:extLst>
          </p:cNvPr>
          <p:cNvSpPr>
            <a:spLocks noGrp="1"/>
          </p:cNvSpPr>
          <p:nvPr>
            <p:ph type="title"/>
          </p:nvPr>
        </p:nvSpPr>
        <p:spPr>
          <a:xfrm>
            <a:off x="648000" y="360000"/>
            <a:ext cx="10897200" cy="900000"/>
          </a:xfrm>
        </p:spPr>
        <p:txBody>
          <a:bodyPr anchor="t">
            <a:normAutofit/>
          </a:bodyPr>
          <a:lstStyle/>
          <a:p>
            <a:r>
              <a:rPr lang="en-AU" dirty="0"/>
              <a:t>Case Study: Smith's Building Claim</a:t>
            </a:r>
          </a:p>
        </p:txBody>
      </p:sp>
      <p:sp>
        <p:nvSpPr>
          <p:cNvPr id="2" name="Footer Placeholder 1">
            <a:extLst>
              <a:ext uri="{FF2B5EF4-FFF2-40B4-BE49-F238E27FC236}">
                <a16:creationId xmlns:a16="http://schemas.microsoft.com/office/drawing/2014/main" id="{15117095-4451-9154-8641-7F6C1A30BC85}"/>
              </a:ext>
            </a:extLst>
          </p:cNvPr>
          <p:cNvSpPr>
            <a:spLocks noGrp="1"/>
          </p:cNvSpPr>
          <p:nvPr>
            <p:ph type="ftr" sz="quarter" idx="11"/>
          </p:nvPr>
        </p:nvSpPr>
        <p:spPr>
          <a:xfrm>
            <a:off x="6685200" y="6138000"/>
            <a:ext cx="4320000" cy="720000"/>
          </a:xfrm>
        </p:spPr>
        <p:txBody>
          <a:bodyPr anchor="b">
            <a:normAutofit/>
          </a:bodyPr>
          <a:lstStyle/>
          <a:p>
            <a:pPr>
              <a:spcAft>
                <a:spcPts val="600"/>
              </a:spcAft>
            </a:pPr>
            <a:r>
              <a:rPr lang="en-US"/>
              <a:t>Presentation name</a:t>
            </a:r>
          </a:p>
        </p:txBody>
      </p:sp>
      <p:pic>
        <p:nvPicPr>
          <p:cNvPr id="29" name="Picture Placeholder 28" descr="Tornado,Italy">
            <a:extLst>
              <a:ext uri="{FF2B5EF4-FFF2-40B4-BE49-F238E27FC236}">
                <a16:creationId xmlns:a16="http://schemas.microsoft.com/office/drawing/2014/main" id="{873A11BF-3BA5-4C7C-86C7-52BA5FCB57A0}"/>
              </a:ext>
            </a:extLst>
          </p:cNvPr>
          <p:cNvPicPr>
            <a:picLocks noGrp="1" noChangeAspect="1"/>
          </p:cNvPicPr>
          <p:nvPr>
            <p:ph sz="half" idx="1"/>
          </p:nvPr>
        </p:nvPicPr>
        <p:blipFill>
          <a:blip r:embed="rId3"/>
          <a:stretch/>
        </p:blipFill>
        <p:spPr>
          <a:xfrm>
            <a:off x="648000" y="1755810"/>
            <a:ext cx="5256000" cy="3508380"/>
          </a:xfrm>
          <a:noFill/>
        </p:spPr>
      </p:pic>
      <p:sp>
        <p:nvSpPr>
          <p:cNvPr id="5" name="Content Placeholder 4">
            <a:extLst>
              <a:ext uri="{FF2B5EF4-FFF2-40B4-BE49-F238E27FC236}">
                <a16:creationId xmlns:a16="http://schemas.microsoft.com/office/drawing/2014/main" id="{2D0768CC-D800-1868-DC89-CE929E492DA5}"/>
              </a:ext>
            </a:extLst>
          </p:cNvPr>
          <p:cNvSpPr>
            <a:spLocks noGrp="1"/>
          </p:cNvSpPr>
          <p:nvPr>
            <p:ph sz="half" idx="2"/>
          </p:nvPr>
        </p:nvSpPr>
        <p:spPr>
          <a:xfrm>
            <a:off x="6288002" y="1620000"/>
            <a:ext cx="5256000" cy="3780000"/>
          </a:xfrm>
        </p:spPr>
        <p:txBody>
          <a:bodyPr>
            <a:normAutofit/>
          </a:bodyPr>
          <a:lstStyle/>
          <a:p>
            <a:pPr>
              <a:lnSpc>
                <a:spcPct val="90000"/>
              </a:lnSpc>
            </a:pPr>
            <a:r>
              <a:rPr lang="en-AU" dirty="0"/>
              <a:t>Family home sustained significant storm damage and the insurer dragged its feet in assessing and responding to the claim, resulting in mould damage.</a:t>
            </a:r>
          </a:p>
          <a:p>
            <a:pPr>
              <a:lnSpc>
                <a:spcPct val="90000"/>
              </a:lnSpc>
            </a:pPr>
            <a:r>
              <a:rPr lang="en-AU" dirty="0"/>
              <a:t>We succeeded at AFCA – the Insurer was required to rectify the damage.</a:t>
            </a:r>
          </a:p>
          <a:p>
            <a:pPr>
              <a:lnSpc>
                <a:spcPct val="90000"/>
              </a:lnSpc>
            </a:pPr>
            <a:r>
              <a:rPr lang="en-AU" dirty="0"/>
              <a:t>Further delay – resulting in further complaints to AFCA about the insurer’s non-compliance.</a:t>
            </a:r>
          </a:p>
          <a:p>
            <a:pPr>
              <a:lnSpc>
                <a:spcPct val="90000"/>
              </a:lnSpc>
            </a:pPr>
            <a:r>
              <a:rPr lang="en-AU" dirty="0"/>
              <a:t>Client awarded full building sum insured, 12 months emergency accommodation costs and interest.</a:t>
            </a:r>
          </a:p>
        </p:txBody>
      </p:sp>
      <p:sp>
        <p:nvSpPr>
          <p:cNvPr id="3" name="Slide Number Placeholder 2">
            <a:extLst>
              <a:ext uri="{FF2B5EF4-FFF2-40B4-BE49-F238E27FC236}">
                <a16:creationId xmlns:a16="http://schemas.microsoft.com/office/drawing/2014/main" id="{268ECF11-48CA-E572-59C0-673C130DF2ED}"/>
              </a:ext>
            </a:extLst>
          </p:cNvPr>
          <p:cNvSpPr>
            <a:spLocks noGrp="1"/>
          </p:cNvSpPr>
          <p:nvPr>
            <p:ph type="sldNum" sz="quarter" idx="12"/>
          </p:nvPr>
        </p:nvSpPr>
        <p:spPr>
          <a:xfrm>
            <a:off x="11005200" y="6138000"/>
            <a:ext cx="540000" cy="720000"/>
          </a:xfrm>
        </p:spPr>
        <p:txBody>
          <a:bodyPr anchor="b">
            <a:normAutofit/>
          </a:bodyPr>
          <a:lstStyle/>
          <a:p>
            <a:pPr>
              <a:spcAft>
                <a:spcPts val="600"/>
              </a:spcAft>
            </a:pPr>
            <a:fld id="{4BB97253-29A7-9E4B-9949-8DC7A31287FC}" type="slidenum">
              <a:rPr lang="en-US" smtClean="0"/>
              <a:pPr>
                <a:spcAft>
                  <a:spcPts val="600"/>
                </a:spcAft>
              </a:pPr>
              <a:t>17</a:t>
            </a:fld>
            <a:endParaRPr lang="en-US"/>
          </a:p>
        </p:txBody>
      </p:sp>
    </p:spTree>
    <p:extLst>
      <p:ext uri="{BB962C8B-B14F-4D97-AF65-F5344CB8AC3E}">
        <p14:creationId xmlns:p14="http://schemas.microsoft.com/office/powerpoint/2010/main" val="4237992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D105-E563-B397-D51C-C0D7905E325A}"/>
              </a:ext>
            </a:extLst>
          </p:cNvPr>
          <p:cNvSpPr>
            <a:spLocks noGrp="1"/>
          </p:cNvSpPr>
          <p:nvPr>
            <p:ph type="title"/>
          </p:nvPr>
        </p:nvSpPr>
        <p:spPr>
          <a:xfrm>
            <a:off x="648000" y="360000"/>
            <a:ext cx="10897200" cy="900000"/>
          </a:xfrm>
        </p:spPr>
        <p:txBody>
          <a:bodyPr anchor="t">
            <a:normAutofit/>
          </a:bodyPr>
          <a:lstStyle/>
          <a:p>
            <a:r>
              <a:rPr lang="en-AU"/>
              <a:t>Determination </a:t>
            </a:r>
            <a:r>
              <a:rPr lang="en-AU" b="0" i="0">
                <a:effectLst/>
              </a:rPr>
              <a:t>12-24-148499</a:t>
            </a:r>
            <a:r>
              <a:rPr lang="en-AU"/>
              <a:t> (15 January 2025)</a:t>
            </a:r>
            <a:endParaRPr lang="en-AU" dirty="0"/>
          </a:p>
        </p:txBody>
      </p:sp>
      <p:sp>
        <p:nvSpPr>
          <p:cNvPr id="3" name="Footer Placeholder 2">
            <a:extLst>
              <a:ext uri="{FF2B5EF4-FFF2-40B4-BE49-F238E27FC236}">
                <a16:creationId xmlns:a16="http://schemas.microsoft.com/office/drawing/2014/main" id="{89472EE8-39DB-741E-1F9D-8002E667AFFB}"/>
              </a:ext>
            </a:extLst>
          </p:cNvPr>
          <p:cNvSpPr>
            <a:spLocks noGrp="1"/>
          </p:cNvSpPr>
          <p:nvPr>
            <p:ph type="ftr" sz="quarter" idx="3"/>
          </p:nvPr>
        </p:nvSpPr>
        <p:spPr>
          <a:xfrm>
            <a:off x="6684000" y="6136221"/>
            <a:ext cx="4320000" cy="720000"/>
          </a:xfrm>
        </p:spPr>
        <p:txBody>
          <a:bodyPr anchor="b">
            <a:normAutofit/>
          </a:bodyPr>
          <a:lstStyle/>
          <a:p>
            <a:pPr>
              <a:spcAft>
                <a:spcPts val="600"/>
              </a:spcAft>
            </a:pPr>
            <a:r>
              <a:rPr lang="en-US"/>
              <a:t>Presentation name</a:t>
            </a:r>
          </a:p>
        </p:txBody>
      </p:sp>
      <p:sp>
        <p:nvSpPr>
          <p:cNvPr id="6" name="Slide Number Placeholder 5">
            <a:extLst>
              <a:ext uri="{FF2B5EF4-FFF2-40B4-BE49-F238E27FC236}">
                <a16:creationId xmlns:a16="http://schemas.microsoft.com/office/drawing/2014/main" id="{E4E14F6E-83F8-5252-908D-569FCF758D5F}"/>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18</a:t>
            </a:fld>
            <a:endParaRPr lang="en-US"/>
          </a:p>
        </p:txBody>
      </p:sp>
      <p:graphicFrame>
        <p:nvGraphicFramePr>
          <p:cNvPr id="14" name="Content Placeholder 3">
            <a:extLst>
              <a:ext uri="{FF2B5EF4-FFF2-40B4-BE49-F238E27FC236}">
                <a16:creationId xmlns:a16="http://schemas.microsoft.com/office/drawing/2014/main" id="{681C7F0A-8CB1-4A94-3219-6E12CEC239E8}"/>
              </a:ext>
            </a:extLst>
          </p:cNvPr>
          <p:cNvGraphicFramePr>
            <a:graphicFrameLocks noGrp="1"/>
          </p:cNvGraphicFramePr>
          <p:nvPr>
            <p:ph idx="1"/>
            <p:extLst>
              <p:ext uri="{D42A27DB-BD31-4B8C-83A1-F6EECF244321}">
                <p14:modId xmlns:p14="http://schemas.microsoft.com/office/powerpoint/2010/main" val="3740687027"/>
              </p:ext>
            </p:extLst>
          </p:nvPr>
        </p:nvGraphicFramePr>
        <p:xfrm>
          <a:off x="646800" y="1620000"/>
          <a:ext cx="108972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541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FD8B-8A1A-F5FE-1E69-E65E869187C0}"/>
              </a:ext>
            </a:extLst>
          </p:cNvPr>
          <p:cNvSpPr>
            <a:spLocks noGrp="1"/>
          </p:cNvSpPr>
          <p:nvPr>
            <p:ph type="title"/>
          </p:nvPr>
        </p:nvSpPr>
        <p:spPr/>
        <p:txBody>
          <a:bodyPr/>
          <a:lstStyle/>
          <a:p>
            <a:r>
              <a:rPr lang="en-AU" dirty="0"/>
              <a:t>Do consumers need to be represented?</a:t>
            </a:r>
          </a:p>
        </p:txBody>
      </p:sp>
      <p:sp>
        <p:nvSpPr>
          <p:cNvPr id="3" name="Footer Placeholder 2">
            <a:extLst>
              <a:ext uri="{FF2B5EF4-FFF2-40B4-BE49-F238E27FC236}">
                <a16:creationId xmlns:a16="http://schemas.microsoft.com/office/drawing/2014/main" id="{8C673095-A317-6DFF-496C-0DB5C5E59E9C}"/>
              </a:ext>
            </a:extLst>
          </p:cNvPr>
          <p:cNvSpPr>
            <a:spLocks noGrp="1"/>
          </p:cNvSpPr>
          <p:nvPr>
            <p:ph type="ftr" sz="quarter" idx="11"/>
          </p:nvPr>
        </p:nvSpPr>
        <p:spPr/>
        <p:txBody>
          <a:bodyPr/>
          <a:lstStyle/>
          <a:p>
            <a:r>
              <a:rPr lang="en-US"/>
              <a:t>Presentation name</a:t>
            </a:r>
          </a:p>
        </p:txBody>
      </p:sp>
      <p:sp>
        <p:nvSpPr>
          <p:cNvPr id="4" name="Content Placeholder 3">
            <a:extLst>
              <a:ext uri="{FF2B5EF4-FFF2-40B4-BE49-F238E27FC236}">
                <a16:creationId xmlns:a16="http://schemas.microsoft.com/office/drawing/2014/main" id="{03E6618F-F1EF-22DF-3F98-9EEF4333527B}"/>
              </a:ext>
            </a:extLst>
          </p:cNvPr>
          <p:cNvSpPr>
            <a:spLocks noGrp="1"/>
          </p:cNvSpPr>
          <p:nvPr>
            <p:ph sz="half" idx="1"/>
          </p:nvPr>
        </p:nvSpPr>
        <p:spPr>
          <a:xfrm>
            <a:off x="647999" y="1448971"/>
            <a:ext cx="11211065" cy="3643485"/>
          </a:xfrm>
        </p:spPr>
        <p:txBody>
          <a:bodyPr/>
          <a:lstStyle/>
          <a:p>
            <a:pPr marL="342900" indent="-342900">
              <a:buFont typeface="Arial" panose="020B0604020202020204" pitchFamily="34" charset="0"/>
              <a:buChar char="•"/>
            </a:pPr>
            <a:r>
              <a:rPr lang="en-AU" sz="1800" dirty="0"/>
              <a:t>Strictly speaking, no... </a:t>
            </a:r>
          </a:p>
          <a:p>
            <a:pPr marL="342900" indent="-342900">
              <a:buFont typeface="Arial" panose="020B0604020202020204" pitchFamily="34" charset="0"/>
              <a:buChar char="•"/>
            </a:pPr>
            <a:r>
              <a:rPr lang="en-AU" sz="1800" dirty="0"/>
              <a:t>AFCA’s Engagement Charter: individuals and small business can tell AFCA if they have specified communication needs, would like each step of the AFCA process to be explained, or if they aren’t able to provide information within requested timeframes.</a:t>
            </a:r>
          </a:p>
          <a:p>
            <a:pPr marL="342900" indent="-342900">
              <a:buFont typeface="Arial" panose="020B0604020202020204" pitchFamily="34" charset="0"/>
              <a:buChar char="•"/>
            </a:pPr>
            <a:r>
              <a:rPr lang="en-AU" sz="1800" dirty="0"/>
              <a:t>AFCA still expects </a:t>
            </a:r>
            <a:r>
              <a:rPr lang="en-AU" sz="1800" b="1" dirty="0"/>
              <a:t>all</a:t>
            </a:r>
            <a:r>
              <a:rPr lang="en-AU" sz="1800" dirty="0"/>
              <a:t> complainants to act fairly, co-operate with investigations, cooperate with requests for information and evidence within specified timeframes, actively participate in the complaint process, genuinely consider possible remedies offers, and not contribute to delays.</a:t>
            </a:r>
          </a:p>
          <a:p>
            <a:pPr marL="342900" indent="-342900">
              <a:buFont typeface="Arial" panose="020B0604020202020204" pitchFamily="34" charset="0"/>
              <a:buChar char="•"/>
            </a:pPr>
            <a:r>
              <a:rPr lang="en-AU" sz="1800" dirty="0"/>
              <a:t>May be difficult where a complainant lacks legal knowledge, or is experiencing stress, financial hardship, unemployment, illness, injury, or disability. Difficult to objectively assess offers made. </a:t>
            </a:r>
          </a:p>
          <a:p>
            <a:pPr marL="342900" indent="-342900">
              <a:buFont typeface="Arial" panose="020B0604020202020204" pitchFamily="34" charset="0"/>
              <a:buChar char="•"/>
            </a:pPr>
            <a:r>
              <a:rPr lang="en-AU" sz="1800" dirty="0"/>
              <a:t>Requires a consumer – or their advocate - to assess prospects, gather, present and explain evidence, and make legal and factual arguments.</a:t>
            </a:r>
          </a:p>
        </p:txBody>
      </p:sp>
      <p:sp>
        <p:nvSpPr>
          <p:cNvPr id="6" name="Slide Number Placeholder 5">
            <a:extLst>
              <a:ext uri="{FF2B5EF4-FFF2-40B4-BE49-F238E27FC236}">
                <a16:creationId xmlns:a16="http://schemas.microsoft.com/office/drawing/2014/main" id="{2FBD853A-621C-7C30-851B-732EB099FBF3}"/>
              </a:ext>
            </a:extLst>
          </p:cNvPr>
          <p:cNvSpPr>
            <a:spLocks noGrp="1"/>
          </p:cNvSpPr>
          <p:nvPr>
            <p:ph type="sldNum" sz="quarter" idx="12"/>
          </p:nvPr>
        </p:nvSpPr>
        <p:spPr/>
        <p:txBody>
          <a:bodyPr/>
          <a:lstStyle/>
          <a:p>
            <a:fld id="{4BB97253-29A7-9E4B-9949-8DC7A31287FC}" type="slidenum">
              <a:rPr lang="en-US" smtClean="0"/>
              <a:t>19</a:t>
            </a:fld>
            <a:endParaRPr lang="en-US"/>
          </a:p>
        </p:txBody>
      </p:sp>
    </p:spTree>
    <p:extLst>
      <p:ext uri="{BB962C8B-B14F-4D97-AF65-F5344CB8AC3E}">
        <p14:creationId xmlns:p14="http://schemas.microsoft.com/office/powerpoint/2010/main" val="4230797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9D8D6D-20C2-AEBE-8C0F-7386FD64E551}"/>
              </a:ext>
            </a:extLst>
          </p:cNvPr>
          <p:cNvSpPr>
            <a:spLocks noGrp="1"/>
          </p:cNvSpPr>
          <p:nvPr>
            <p:ph type="ftr" sz="quarter" idx="3"/>
          </p:nvPr>
        </p:nvSpPr>
        <p:spPr/>
        <p:txBody>
          <a:bodyPr/>
          <a:lstStyle/>
          <a:p>
            <a:pPr algn="r"/>
            <a:r>
              <a:rPr lang="en-US"/>
              <a:t>AFCA: How effective?</a:t>
            </a:r>
          </a:p>
        </p:txBody>
      </p:sp>
      <p:sp>
        <p:nvSpPr>
          <p:cNvPr id="3" name="Slide Number Placeholder 2">
            <a:extLst>
              <a:ext uri="{FF2B5EF4-FFF2-40B4-BE49-F238E27FC236}">
                <a16:creationId xmlns:a16="http://schemas.microsoft.com/office/drawing/2014/main" id="{AA0F99C5-8C6D-E73B-BA11-E1FCAFE00D19}"/>
              </a:ext>
            </a:extLst>
          </p:cNvPr>
          <p:cNvSpPr>
            <a:spLocks noGrp="1"/>
          </p:cNvSpPr>
          <p:nvPr>
            <p:ph type="sldNum" sz="quarter" idx="4"/>
          </p:nvPr>
        </p:nvSpPr>
        <p:spPr/>
        <p:txBody>
          <a:bodyPr/>
          <a:lstStyle/>
          <a:p>
            <a:fld id="{4BB97253-29A7-9E4B-9949-8DC7A31287FC}" type="slidenum">
              <a:rPr lang="en-US" smtClean="0"/>
              <a:pPr/>
              <a:t>2</a:t>
            </a:fld>
            <a:endParaRPr lang="en-US"/>
          </a:p>
        </p:txBody>
      </p:sp>
      <p:pic>
        <p:nvPicPr>
          <p:cNvPr id="30" name="Picture Placeholder 29">
            <a:extLst>
              <a:ext uri="{FF2B5EF4-FFF2-40B4-BE49-F238E27FC236}">
                <a16:creationId xmlns:a16="http://schemas.microsoft.com/office/drawing/2014/main" id="{54888C87-D5ED-265D-6B4C-17C4CD0F96E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a:stretch>
            <a:fillRect/>
          </a:stretch>
        </p:blipFill>
        <p:spPr/>
      </p:pic>
      <p:sp>
        <p:nvSpPr>
          <p:cNvPr id="5" name="Content Placeholder 4">
            <a:extLst>
              <a:ext uri="{FF2B5EF4-FFF2-40B4-BE49-F238E27FC236}">
                <a16:creationId xmlns:a16="http://schemas.microsoft.com/office/drawing/2014/main" id="{DFF2E0A6-9182-8A25-159B-5A2F5B390169}"/>
              </a:ext>
            </a:extLst>
          </p:cNvPr>
          <p:cNvSpPr>
            <a:spLocks noGrp="1"/>
          </p:cNvSpPr>
          <p:nvPr>
            <p:ph sz="half" idx="13"/>
          </p:nvPr>
        </p:nvSpPr>
        <p:spPr/>
        <p:txBody>
          <a:bodyPr/>
          <a:lstStyle/>
          <a:p>
            <a:r>
              <a:rPr lang="en-US"/>
              <a:t>Abuse Law</a:t>
            </a:r>
          </a:p>
        </p:txBody>
      </p:sp>
      <p:pic>
        <p:nvPicPr>
          <p:cNvPr id="36" name="Picture Placeholder 35">
            <a:extLst>
              <a:ext uri="{FF2B5EF4-FFF2-40B4-BE49-F238E27FC236}">
                <a16:creationId xmlns:a16="http://schemas.microsoft.com/office/drawing/2014/main" id="{C437E69C-5694-C4C5-CEC2-FB5572A6E4D0}"/>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a:fillRect/>
          </a:stretch>
        </p:blipFill>
        <p:spPr/>
      </p:pic>
      <p:sp>
        <p:nvSpPr>
          <p:cNvPr id="7" name="Content Placeholder 6">
            <a:extLst>
              <a:ext uri="{FF2B5EF4-FFF2-40B4-BE49-F238E27FC236}">
                <a16:creationId xmlns:a16="http://schemas.microsoft.com/office/drawing/2014/main" id="{CEA22ACD-6AA6-9500-6607-27EA4472741B}"/>
              </a:ext>
            </a:extLst>
          </p:cNvPr>
          <p:cNvSpPr>
            <a:spLocks noGrp="1"/>
          </p:cNvSpPr>
          <p:nvPr>
            <p:ph sz="half" idx="15"/>
          </p:nvPr>
        </p:nvSpPr>
        <p:spPr/>
        <p:txBody>
          <a:bodyPr/>
          <a:lstStyle/>
          <a:p>
            <a:r>
              <a:rPr lang="en-US"/>
              <a:t>Employment </a:t>
            </a:r>
            <a:br>
              <a:rPr lang="en-US"/>
            </a:br>
            <a:r>
              <a:rPr lang="en-US"/>
              <a:t>Law</a:t>
            </a:r>
          </a:p>
        </p:txBody>
      </p:sp>
      <p:pic>
        <p:nvPicPr>
          <p:cNvPr id="32" name="Picture Placeholder 31">
            <a:extLst>
              <a:ext uri="{FF2B5EF4-FFF2-40B4-BE49-F238E27FC236}">
                <a16:creationId xmlns:a16="http://schemas.microsoft.com/office/drawing/2014/main" id="{78B8FF6D-CBF0-447A-2B39-A0DEE366BD09}"/>
              </a:ext>
            </a:extLst>
          </p:cNvPr>
          <p:cNvPicPr>
            <a:picLocks noGrp="1" noChangeAspect="1"/>
          </p:cNvPicPr>
          <p:nvPr>
            <p:ph type="pic" sz="quarter" idx="16"/>
          </p:nvPr>
        </p:nvPicPr>
        <p:blipFill>
          <a:blip r:embed="rId7">
            <a:extLst>
              <a:ext uri="{96DAC541-7B7A-43D3-8B79-37D633B846F1}">
                <asvg:svgBlip xmlns:asvg="http://schemas.microsoft.com/office/drawing/2016/SVG/main" r:embed="rId8"/>
              </a:ext>
            </a:extLst>
          </a:blip>
          <a:srcRect/>
          <a:stretch>
            <a:fillRect/>
          </a:stretch>
        </p:blipFill>
        <p:spPr/>
      </p:pic>
      <p:sp>
        <p:nvSpPr>
          <p:cNvPr id="9" name="Content Placeholder 8">
            <a:extLst>
              <a:ext uri="{FF2B5EF4-FFF2-40B4-BE49-F238E27FC236}">
                <a16:creationId xmlns:a16="http://schemas.microsoft.com/office/drawing/2014/main" id="{AC6A691A-E713-3F2E-4FC4-322EC7570852}"/>
              </a:ext>
            </a:extLst>
          </p:cNvPr>
          <p:cNvSpPr>
            <a:spLocks noGrp="1"/>
          </p:cNvSpPr>
          <p:nvPr>
            <p:ph sz="half" idx="17"/>
          </p:nvPr>
        </p:nvSpPr>
        <p:spPr/>
        <p:txBody>
          <a:bodyPr/>
          <a:lstStyle/>
          <a:p>
            <a:r>
              <a:rPr lang="en-US"/>
              <a:t>Asbestos, Silica </a:t>
            </a:r>
            <a:br>
              <a:rPr lang="en-US"/>
            </a:br>
            <a:r>
              <a:rPr lang="en-US"/>
              <a:t>&amp; Occupational Diseases</a:t>
            </a:r>
          </a:p>
        </p:txBody>
      </p:sp>
      <p:pic>
        <p:nvPicPr>
          <p:cNvPr id="34" name="Picture Placeholder 33">
            <a:extLst>
              <a:ext uri="{FF2B5EF4-FFF2-40B4-BE49-F238E27FC236}">
                <a16:creationId xmlns:a16="http://schemas.microsoft.com/office/drawing/2014/main" id="{46B77D76-F601-AB07-FC91-B403E9441E09}"/>
              </a:ext>
            </a:extLst>
          </p:cNvPr>
          <p:cNvPicPr>
            <a:picLocks noGrp="1" noChangeAspect="1"/>
          </p:cNvPicPr>
          <p:nvPr>
            <p:ph type="pic" sz="quarter" idx="18"/>
          </p:nvPr>
        </p:nvPicPr>
        <p:blipFill>
          <a:blip r:embed="rId9">
            <a:extLst>
              <a:ext uri="{96DAC541-7B7A-43D3-8B79-37D633B846F1}">
                <asvg:svgBlip xmlns:asvg="http://schemas.microsoft.com/office/drawing/2016/SVG/main" r:embed="rId10"/>
              </a:ext>
            </a:extLst>
          </a:blip>
          <a:srcRect/>
          <a:stretch>
            <a:fillRect/>
          </a:stretch>
        </p:blipFill>
        <p:spPr/>
      </p:pic>
      <p:sp>
        <p:nvSpPr>
          <p:cNvPr id="11" name="Content Placeholder 10">
            <a:extLst>
              <a:ext uri="{FF2B5EF4-FFF2-40B4-BE49-F238E27FC236}">
                <a16:creationId xmlns:a16="http://schemas.microsoft.com/office/drawing/2014/main" id="{E7C4FF84-D9DF-EF0A-10A2-DA227932CD71}"/>
              </a:ext>
            </a:extLst>
          </p:cNvPr>
          <p:cNvSpPr>
            <a:spLocks noGrp="1"/>
          </p:cNvSpPr>
          <p:nvPr>
            <p:ph sz="half" idx="19"/>
          </p:nvPr>
        </p:nvSpPr>
        <p:spPr/>
        <p:txBody>
          <a:bodyPr/>
          <a:lstStyle/>
          <a:p>
            <a:r>
              <a:rPr lang="en-US"/>
              <a:t>Class Actions</a:t>
            </a:r>
          </a:p>
        </p:txBody>
      </p:sp>
      <p:pic>
        <p:nvPicPr>
          <p:cNvPr id="40" name="Picture Placeholder 39">
            <a:extLst>
              <a:ext uri="{FF2B5EF4-FFF2-40B4-BE49-F238E27FC236}">
                <a16:creationId xmlns:a16="http://schemas.microsoft.com/office/drawing/2014/main" id="{154A63CE-8B3B-A47A-FB15-CC6C3A1EDBFE}"/>
              </a:ext>
            </a:extLst>
          </p:cNvPr>
          <p:cNvPicPr>
            <a:picLocks noGrp="1" noChangeAspect="1"/>
          </p:cNvPicPr>
          <p:nvPr>
            <p:ph type="pic" sz="quarter" idx="22"/>
          </p:nvPr>
        </p:nvPicPr>
        <p:blipFill>
          <a:blip r:embed="rId11">
            <a:extLst>
              <a:ext uri="{96DAC541-7B7A-43D3-8B79-37D633B846F1}">
                <asvg:svgBlip xmlns:asvg="http://schemas.microsoft.com/office/drawing/2016/SVG/main" r:embed="rId12"/>
              </a:ext>
            </a:extLst>
          </a:blip>
          <a:srcRect/>
          <a:stretch>
            <a:fillRect/>
          </a:stretch>
        </p:blipFill>
        <p:spPr/>
      </p:pic>
      <p:sp>
        <p:nvSpPr>
          <p:cNvPr id="13" name="Content Placeholder 12">
            <a:extLst>
              <a:ext uri="{FF2B5EF4-FFF2-40B4-BE49-F238E27FC236}">
                <a16:creationId xmlns:a16="http://schemas.microsoft.com/office/drawing/2014/main" id="{00CB6B10-EFF6-E659-4D15-977296F670C9}"/>
              </a:ext>
            </a:extLst>
          </p:cNvPr>
          <p:cNvSpPr>
            <a:spLocks noGrp="1"/>
          </p:cNvSpPr>
          <p:nvPr>
            <p:ph sz="half" idx="23"/>
          </p:nvPr>
        </p:nvSpPr>
        <p:spPr/>
        <p:txBody>
          <a:bodyPr/>
          <a:lstStyle/>
          <a:p>
            <a:r>
              <a:rPr lang="en-US"/>
              <a:t>Medical Injuries</a:t>
            </a:r>
          </a:p>
        </p:txBody>
      </p:sp>
      <p:pic>
        <p:nvPicPr>
          <p:cNvPr id="38" name="Picture Placeholder 37">
            <a:extLst>
              <a:ext uri="{FF2B5EF4-FFF2-40B4-BE49-F238E27FC236}">
                <a16:creationId xmlns:a16="http://schemas.microsoft.com/office/drawing/2014/main" id="{81140C95-2AE4-05E9-A256-2D50BBD15CEF}"/>
              </a:ext>
            </a:extLst>
          </p:cNvPr>
          <p:cNvPicPr>
            <a:picLocks noGrp="1" noChangeAspect="1"/>
          </p:cNvPicPr>
          <p:nvPr>
            <p:ph type="pic" sz="quarter" idx="24"/>
          </p:nvPr>
        </p:nvPicPr>
        <p:blipFill>
          <a:blip r:embed="rId13">
            <a:extLst>
              <a:ext uri="{96DAC541-7B7A-43D3-8B79-37D633B846F1}">
                <asvg:svgBlip xmlns:asvg="http://schemas.microsoft.com/office/drawing/2016/SVG/main" r:embed="rId14"/>
              </a:ext>
            </a:extLst>
          </a:blip>
          <a:srcRect/>
          <a:stretch>
            <a:fillRect/>
          </a:stretch>
        </p:blipFill>
        <p:spPr/>
      </p:pic>
      <p:sp>
        <p:nvSpPr>
          <p:cNvPr id="15" name="Content Placeholder 14">
            <a:extLst>
              <a:ext uri="{FF2B5EF4-FFF2-40B4-BE49-F238E27FC236}">
                <a16:creationId xmlns:a16="http://schemas.microsoft.com/office/drawing/2014/main" id="{1A73743A-56B4-2EDB-BB4B-C87F12A5C735}"/>
              </a:ext>
            </a:extLst>
          </p:cNvPr>
          <p:cNvSpPr>
            <a:spLocks noGrp="1"/>
          </p:cNvSpPr>
          <p:nvPr>
            <p:ph sz="half" idx="25"/>
          </p:nvPr>
        </p:nvSpPr>
        <p:spPr/>
        <p:txBody>
          <a:bodyPr/>
          <a:lstStyle/>
          <a:p>
            <a:r>
              <a:rPr lang="en-US"/>
              <a:t>Financial Advice Disputes</a:t>
            </a:r>
          </a:p>
        </p:txBody>
      </p:sp>
      <p:pic>
        <p:nvPicPr>
          <p:cNvPr id="42" name="Picture Placeholder 41">
            <a:extLst>
              <a:ext uri="{FF2B5EF4-FFF2-40B4-BE49-F238E27FC236}">
                <a16:creationId xmlns:a16="http://schemas.microsoft.com/office/drawing/2014/main" id="{40C1D702-D19D-F6D3-D714-AD55AF56C54C}"/>
              </a:ext>
            </a:extLst>
          </p:cNvPr>
          <p:cNvPicPr>
            <a:picLocks noGrp="1" noChangeAspect="1"/>
          </p:cNvPicPr>
          <p:nvPr>
            <p:ph type="pic" sz="quarter" idx="26"/>
          </p:nvPr>
        </p:nvPicPr>
        <p:blipFill>
          <a:blip r:embed="rId15">
            <a:extLst>
              <a:ext uri="{96DAC541-7B7A-43D3-8B79-37D633B846F1}">
                <asvg:svgBlip xmlns:asvg="http://schemas.microsoft.com/office/drawing/2016/SVG/main" r:embed="rId16"/>
              </a:ext>
            </a:extLst>
          </a:blip>
          <a:srcRect/>
          <a:stretch>
            <a:fillRect/>
          </a:stretch>
        </p:blipFill>
        <p:spPr/>
      </p:pic>
      <p:sp>
        <p:nvSpPr>
          <p:cNvPr id="17" name="Content Placeholder 16">
            <a:extLst>
              <a:ext uri="{FF2B5EF4-FFF2-40B4-BE49-F238E27FC236}">
                <a16:creationId xmlns:a16="http://schemas.microsoft.com/office/drawing/2014/main" id="{D6E35F11-83A0-0210-E2DF-7E7C2BD8DDE8}"/>
              </a:ext>
            </a:extLst>
          </p:cNvPr>
          <p:cNvSpPr>
            <a:spLocks noGrp="1"/>
          </p:cNvSpPr>
          <p:nvPr>
            <p:ph sz="half" idx="27"/>
          </p:nvPr>
        </p:nvSpPr>
        <p:spPr/>
        <p:txBody>
          <a:bodyPr/>
          <a:lstStyle/>
          <a:p>
            <a:r>
              <a:rPr lang="en-US"/>
              <a:t>Public Place Injuries </a:t>
            </a:r>
          </a:p>
        </p:txBody>
      </p:sp>
      <p:pic>
        <p:nvPicPr>
          <p:cNvPr id="46" name="Picture Placeholder 45">
            <a:extLst>
              <a:ext uri="{FF2B5EF4-FFF2-40B4-BE49-F238E27FC236}">
                <a16:creationId xmlns:a16="http://schemas.microsoft.com/office/drawing/2014/main" id="{FCBF9627-BF53-A2A7-56FE-F210063CDAA8}"/>
              </a:ext>
            </a:extLst>
          </p:cNvPr>
          <p:cNvPicPr>
            <a:picLocks noGrp="1" noChangeAspect="1"/>
          </p:cNvPicPr>
          <p:nvPr>
            <p:ph type="pic" sz="quarter" idx="28"/>
          </p:nvPr>
        </p:nvPicPr>
        <p:blipFill>
          <a:blip r:embed="rId17">
            <a:extLst>
              <a:ext uri="{96DAC541-7B7A-43D3-8B79-37D633B846F1}">
                <asvg:svgBlip xmlns:asvg="http://schemas.microsoft.com/office/drawing/2016/SVG/main" r:embed="rId18"/>
              </a:ext>
            </a:extLst>
          </a:blip>
          <a:srcRect/>
          <a:stretch>
            <a:fillRect/>
          </a:stretch>
        </p:blipFill>
        <p:spPr/>
      </p:pic>
      <p:sp>
        <p:nvSpPr>
          <p:cNvPr id="19" name="Content Placeholder 18">
            <a:extLst>
              <a:ext uri="{FF2B5EF4-FFF2-40B4-BE49-F238E27FC236}">
                <a16:creationId xmlns:a16="http://schemas.microsoft.com/office/drawing/2014/main" id="{C4883EFF-4F36-80AC-74FA-012C8B809205}"/>
              </a:ext>
            </a:extLst>
          </p:cNvPr>
          <p:cNvSpPr>
            <a:spLocks noGrp="1"/>
          </p:cNvSpPr>
          <p:nvPr>
            <p:ph sz="half" idx="29"/>
          </p:nvPr>
        </p:nvSpPr>
        <p:spPr/>
        <p:txBody>
          <a:bodyPr/>
          <a:lstStyle/>
          <a:p>
            <a:r>
              <a:rPr lang="en-US"/>
              <a:t>Social Justice</a:t>
            </a:r>
          </a:p>
        </p:txBody>
      </p:sp>
      <p:pic>
        <p:nvPicPr>
          <p:cNvPr id="44" name="Picture Placeholder 43">
            <a:extLst>
              <a:ext uri="{FF2B5EF4-FFF2-40B4-BE49-F238E27FC236}">
                <a16:creationId xmlns:a16="http://schemas.microsoft.com/office/drawing/2014/main" id="{66F35797-68DC-2A92-83DD-C613BF48C009}"/>
              </a:ext>
            </a:extLst>
          </p:cNvPr>
          <p:cNvPicPr>
            <a:picLocks noGrp="1" noChangeAspect="1"/>
          </p:cNvPicPr>
          <p:nvPr>
            <p:ph type="pic" sz="quarter" idx="30"/>
          </p:nvPr>
        </p:nvPicPr>
        <p:blipFill>
          <a:blip r:embed="rId19">
            <a:extLst>
              <a:ext uri="{96DAC541-7B7A-43D3-8B79-37D633B846F1}">
                <asvg:svgBlip xmlns:asvg="http://schemas.microsoft.com/office/drawing/2016/SVG/main" r:embed="rId20"/>
              </a:ext>
            </a:extLst>
          </a:blip>
          <a:srcRect/>
          <a:stretch>
            <a:fillRect/>
          </a:stretch>
        </p:blipFill>
        <p:spPr/>
      </p:pic>
      <p:sp>
        <p:nvSpPr>
          <p:cNvPr id="21" name="Content Placeholder 20">
            <a:extLst>
              <a:ext uri="{FF2B5EF4-FFF2-40B4-BE49-F238E27FC236}">
                <a16:creationId xmlns:a16="http://schemas.microsoft.com/office/drawing/2014/main" id="{92AB2CF3-54DB-60F6-D3E8-F1EA78FE9BAB}"/>
              </a:ext>
            </a:extLst>
          </p:cNvPr>
          <p:cNvSpPr>
            <a:spLocks noGrp="1"/>
          </p:cNvSpPr>
          <p:nvPr>
            <p:ph sz="half" idx="31"/>
          </p:nvPr>
        </p:nvSpPr>
        <p:spPr/>
        <p:txBody>
          <a:bodyPr/>
          <a:lstStyle/>
          <a:p>
            <a:r>
              <a:rPr lang="en-US"/>
              <a:t>Road Accident Injuries</a:t>
            </a:r>
          </a:p>
        </p:txBody>
      </p:sp>
      <p:pic>
        <p:nvPicPr>
          <p:cNvPr id="48" name="Picture Placeholder 47">
            <a:extLst>
              <a:ext uri="{FF2B5EF4-FFF2-40B4-BE49-F238E27FC236}">
                <a16:creationId xmlns:a16="http://schemas.microsoft.com/office/drawing/2014/main" id="{07AE181F-ED25-8956-63F4-A4E3AD12B5B1}"/>
              </a:ext>
            </a:extLst>
          </p:cNvPr>
          <p:cNvPicPr>
            <a:picLocks noGrp="1" noChangeAspect="1"/>
          </p:cNvPicPr>
          <p:nvPr>
            <p:ph type="pic" sz="quarter" idx="32"/>
          </p:nvPr>
        </p:nvPicPr>
        <p:blipFill>
          <a:blip r:embed="rId21">
            <a:extLst>
              <a:ext uri="{96DAC541-7B7A-43D3-8B79-37D633B846F1}">
                <asvg:svgBlip xmlns:asvg="http://schemas.microsoft.com/office/drawing/2016/SVG/main" r:embed="rId22"/>
              </a:ext>
            </a:extLst>
          </a:blip>
          <a:srcRect/>
          <a:stretch>
            <a:fillRect/>
          </a:stretch>
        </p:blipFill>
        <p:spPr/>
      </p:pic>
      <p:sp>
        <p:nvSpPr>
          <p:cNvPr id="23" name="Content Placeholder 22">
            <a:extLst>
              <a:ext uri="{FF2B5EF4-FFF2-40B4-BE49-F238E27FC236}">
                <a16:creationId xmlns:a16="http://schemas.microsoft.com/office/drawing/2014/main" id="{14F51354-320A-1D61-3701-5CC1FCE66DC4}"/>
              </a:ext>
            </a:extLst>
          </p:cNvPr>
          <p:cNvSpPr>
            <a:spLocks noGrp="1"/>
          </p:cNvSpPr>
          <p:nvPr>
            <p:ph sz="half" idx="33"/>
          </p:nvPr>
        </p:nvSpPr>
        <p:spPr/>
        <p:txBody>
          <a:bodyPr/>
          <a:lstStyle/>
          <a:p>
            <a:r>
              <a:rPr lang="en-US"/>
              <a:t>Superannuation &amp; Insurance Claims</a:t>
            </a:r>
          </a:p>
        </p:txBody>
      </p:sp>
      <p:pic>
        <p:nvPicPr>
          <p:cNvPr id="52" name="Picture Placeholder 51">
            <a:extLst>
              <a:ext uri="{FF2B5EF4-FFF2-40B4-BE49-F238E27FC236}">
                <a16:creationId xmlns:a16="http://schemas.microsoft.com/office/drawing/2014/main" id="{A50A122B-E337-1E54-89CD-71742AEC1CD3}"/>
              </a:ext>
            </a:extLst>
          </p:cNvPr>
          <p:cNvPicPr>
            <a:picLocks noGrp="1" noChangeAspect="1"/>
          </p:cNvPicPr>
          <p:nvPr>
            <p:ph type="pic" sz="quarter" idx="34"/>
          </p:nvPr>
        </p:nvPicPr>
        <p:blipFill>
          <a:blip r:embed="rId23">
            <a:extLst>
              <a:ext uri="{96DAC541-7B7A-43D3-8B79-37D633B846F1}">
                <asvg:svgBlip xmlns:asvg="http://schemas.microsoft.com/office/drawing/2016/SVG/main" r:embed="rId24"/>
              </a:ext>
            </a:extLst>
          </a:blip>
          <a:srcRect/>
          <a:stretch>
            <a:fillRect/>
          </a:stretch>
        </p:blipFill>
        <p:spPr/>
      </p:pic>
      <p:sp>
        <p:nvSpPr>
          <p:cNvPr id="25" name="Content Placeholder 24">
            <a:extLst>
              <a:ext uri="{FF2B5EF4-FFF2-40B4-BE49-F238E27FC236}">
                <a16:creationId xmlns:a16="http://schemas.microsoft.com/office/drawing/2014/main" id="{8A48801D-1404-796E-81AE-38BC0F638FDE}"/>
              </a:ext>
            </a:extLst>
          </p:cNvPr>
          <p:cNvSpPr>
            <a:spLocks noGrp="1"/>
          </p:cNvSpPr>
          <p:nvPr>
            <p:ph sz="half" idx="35"/>
          </p:nvPr>
        </p:nvSpPr>
        <p:spPr/>
        <p:txBody>
          <a:bodyPr/>
          <a:lstStyle/>
          <a:p>
            <a:r>
              <a:rPr lang="en-US"/>
              <a:t>Work-Related Injuries</a:t>
            </a:r>
          </a:p>
        </p:txBody>
      </p:sp>
      <p:pic>
        <p:nvPicPr>
          <p:cNvPr id="50" name="Picture Placeholder 49">
            <a:extLst>
              <a:ext uri="{FF2B5EF4-FFF2-40B4-BE49-F238E27FC236}">
                <a16:creationId xmlns:a16="http://schemas.microsoft.com/office/drawing/2014/main" id="{88C4C187-D06B-6D5E-66DE-20F6331488DA}"/>
              </a:ext>
            </a:extLst>
          </p:cNvPr>
          <p:cNvPicPr>
            <a:picLocks noGrp="1" noChangeAspect="1"/>
          </p:cNvPicPr>
          <p:nvPr>
            <p:ph type="pic" sz="quarter" idx="36"/>
          </p:nvPr>
        </p:nvPicPr>
        <p:blipFill>
          <a:blip r:embed="rId25">
            <a:extLst>
              <a:ext uri="{96DAC541-7B7A-43D3-8B79-37D633B846F1}">
                <asvg:svgBlip xmlns:asvg="http://schemas.microsoft.com/office/drawing/2016/SVG/main" r:embed="rId26"/>
              </a:ext>
            </a:extLst>
          </a:blip>
          <a:srcRect/>
          <a:stretch>
            <a:fillRect/>
          </a:stretch>
        </p:blipFill>
        <p:spPr/>
      </p:pic>
      <p:sp>
        <p:nvSpPr>
          <p:cNvPr id="27" name="Content Placeholder 26">
            <a:extLst>
              <a:ext uri="{FF2B5EF4-FFF2-40B4-BE49-F238E27FC236}">
                <a16:creationId xmlns:a16="http://schemas.microsoft.com/office/drawing/2014/main" id="{E130D93E-2F33-E2F0-F07E-4892E02CCCBC}"/>
              </a:ext>
            </a:extLst>
          </p:cNvPr>
          <p:cNvSpPr>
            <a:spLocks noGrp="1"/>
          </p:cNvSpPr>
          <p:nvPr>
            <p:ph sz="half" idx="37"/>
          </p:nvPr>
        </p:nvSpPr>
        <p:spPr/>
        <p:txBody>
          <a:bodyPr/>
          <a:lstStyle/>
          <a:p>
            <a:r>
              <a:rPr lang="en-US" dirty="0"/>
              <a:t>Wills Disputes</a:t>
            </a:r>
          </a:p>
        </p:txBody>
      </p:sp>
      <p:sp>
        <p:nvSpPr>
          <p:cNvPr id="28" name="Title 27">
            <a:extLst>
              <a:ext uri="{FF2B5EF4-FFF2-40B4-BE49-F238E27FC236}">
                <a16:creationId xmlns:a16="http://schemas.microsoft.com/office/drawing/2014/main" id="{63A0B410-B784-5FDE-4278-7CAAFD7DE6F3}"/>
              </a:ext>
            </a:extLst>
          </p:cNvPr>
          <p:cNvSpPr>
            <a:spLocks noGrp="1"/>
          </p:cNvSpPr>
          <p:nvPr>
            <p:ph type="title"/>
          </p:nvPr>
        </p:nvSpPr>
        <p:spPr/>
        <p:txBody>
          <a:bodyPr/>
          <a:lstStyle/>
          <a:p>
            <a:r>
              <a:rPr lang="en-US"/>
              <a:t>Maurice Blackburn Lawyers</a:t>
            </a:r>
          </a:p>
        </p:txBody>
      </p:sp>
    </p:spTree>
    <p:extLst>
      <p:ext uri="{BB962C8B-B14F-4D97-AF65-F5344CB8AC3E}">
        <p14:creationId xmlns:p14="http://schemas.microsoft.com/office/powerpoint/2010/main" val="3744031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ACAD-79FD-1CBB-2359-BE68A5092A9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13BA7B6-5BDD-0D3B-71ED-999E5B9E31D4}"/>
              </a:ext>
            </a:extLst>
          </p:cNvPr>
          <p:cNvSpPr>
            <a:spLocks noGrp="1"/>
          </p:cNvSpPr>
          <p:nvPr>
            <p:ph idx="1"/>
          </p:nvPr>
        </p:nvSpPr>
        <p:spPr>
          <a:xfrm>
            <a:off x="646800" y="1364566"/>
            <a:ext cx="10897200" cy="4035434"/>
          </a:xfrm>
        </p:spPr>
        <p:txBody>
          <a:bodyPr>
            <a:normAutofit lnSpcReduction="10000"/>
          </a:bodyPr>
          <a:lstStyle/>
          <a:p>
            <a:pPr>
              <a:lnSpc>
                <a:spcPct val="90000"/>
              </a:lnSpc>
            </a:pPr>
            <a:r>
              <a:rPr lang="en-AU" sz="1800" b="1" dirty="0"/>
              <a:t>Do:</a:t>
            </a:r>
          </a:p>
          <a:p>
            <a:pPr marL="342900" lvl="1" indent="-342900">
              <a:lnSpc>
                <a:spcPct val="90000"/>
              </a:lnSpc>
              <a:buFont typeface="Arial" panose="020B0604020202020204" pitchFamily="34" charset="0"/>
              <a:buChar char="•"/>
            </a:pPr>
            <a:r>
              <a:rPr lang="en-AU" sz="1800" dirty="0"/>
              <a:t>Consider AFCA </a:t>
            </a:r>
            <a:r>
              <a:rPr lang="en-AU" sz="1800" b="0" dirty="0"/>
              <a:t>if:</a:t>
            </a:r>
          </a:p>
          <a:p>
            <a:pPr marL="628650" lvl="3" indent="-342900">
              <a:lnSpc>
                <a:spcPct val="90000"/>
              </a:lnSpc>
            </a:pPr>
            <a:r>
              <a:rPr lang="en-AU" sz="1800" b="0" dirty="0"/>
              <a:t>relatively low sum of money in dispute;</a:t>
            </a:r>
          </a:p>
          <a:p>
            <a:pPr marL="628650" lvl="3" indent="-342900">
              <a:lnSpc>
                <a:spcPct val="90000"/>
              </a:lnSpc>
            </a:pPr>
            <a:r>
              <a:rPr lang="en-AU" sz="1800" b="0" dirty="0"/>
              <a:t>consumer wants the insurer to repair the damage or a remedy other than a lump sum payment; </a:t>
            </a:r>
          </a:p>
          <a:p>
            <a:pPr marL="628650" lvl="3" indent="-342900">
              <a:lnSpc>
                <a:spcPct val="90000"/>
              </a:lnSpc>
            </a:pPr>
            <a:r>
              <a:rPr lang="en-AU" sz="1800" dirty="0"/>
              <a:t>consumer’s </a:t>
            </a:r>
            <a:r>
              <a:rPr lang="en-AU" sz="1800" b="0" dirty="0"/>
              <a:t>evidence is lacking and/or unlikely to be admissible in court; or</a:t>
            </a:r>
          </a:p>
          <a:p>
            <a:pPr marL="628650" lvl="3" indent="-342900">
              <a:lnSpc>
                <a:spcPct val="90000"/>
              </a:lnSpc>
            </a:pPr>
            <a:r>
              <a:rPr lang="en-AU" sz="1800" dirty="0"/>
              <a:t>the financial firm is threatening legal proceedings against the consumer to recover a debt – see rule A.7</a:t>
            </a:r>
            <a:endParaRPr lang="en-AU" sz="1800" b="0" dirty="0"/>
          </a:p>
          <a:p>
            <a:pPr marL="342900" lvl="1" indent="-342900">
              <a:lnSpc>
                <a:spcPct val="90000"/>
              </a:lnSpc>
              <a:buFont typeface="Arial" panose="020B0604020202020204" pitchFamily="34" charset="0"/>
              <a:buChar char="•"/>
            </a:pPr>
            <a:r>
              <a:rPr lang="en-AU" sz="1800" dirty="0"/>
              <a:t>Obtain further evidence </a:t>
            </a:r>
            <a:r>
              <a:rPr lang="en-AU" sz="1800" b="0" dirty="0"/>
              <a:t>(especially contemporaneous evidence) and put it before AFCA – the rules of evidence do not strictly apply, so you/consumers can get creative;</a:t>
            </a:r>
          </a:p>
          <a:p>
            <a:pPr marL="342900" lvl="1" indent="-342900">
              <a:lnSpc>
                <a:spcPct val="90000"/>
              </a:lnSpc>
              <a:buFont typeface="Arial" panose="020B0604020202020204" pitchFamily="34" charset="0"/>
              <a:buChar char="•"/>
            </a:pPr>
            <a:r>
              <a:rPr lang="en-AU" sz="1800" dirty="0"/>
              <a:t>Carefully assess AFCA Recommendations, Determinations and offers made </a:t>
            </a:r>
            <a:r>
              <a:rPr lang="en-AU" sz="1800" b="0" dirty="0"/>
              <a:t>– binding if accepted by a consumer;</a:t>
            </a:r>
          </a:p>
          <a:p>
            <a:pPr marL="342900" lvl="1" indent="-342900">
              <a:lnSpc>
                <a:spcPct val="90000"/>
              </a:lnSpc>
              <a:buFont typeface="Arial" panose="020B0604020202020204" pitchFamily="34" charset="0"/>
              <a:buChar char="•"/>
            </a:pPr>
            <a:r>
              <a:rPr lang="en-AU" sz="1800" dirty="0"/>
              <a:t>Remember time limits </a:t>
            </a:r>
            <a:r>
              <a:rPr lang="en-AU" sz="1800" b="0" dirty="0"/>
              <a:t>– for GI complaints, it is 6 years from awareness of loss, or 2 years from insurer’s IDR response</a:t>
            </a:r>
          </a:p>
          <a:p>
            <a:pPr marL="342900" lvl="1" indent="-342900">
              <a:lnSpc>
                <a:spcPct val="90000"/>
              </a:lnSpc>
              <a:buFont typeface="Arial" panose="020B0604020202020204" pitchFamily="34" charset="0"/>
              <a:buChar char="•"/>
            </a:pPr>
            <a:endParaRPr lang="en-AU" sz="1100" b="0" dirty="0"/>
          </a:p>
          <a:p>
            <a:pPr marL="342900" lvl="1" indent="-342900">
              <a:lnSpc>
                <a:spcPct val="90000"/>
              </a:lnSpc>
              <a:buFont typeface="Arial" panose="020B0604020202020204" pitchFamily="34" charset="0"/>
              <a:buChar char="•"/>
            </a:pPr>
            <a:endParaRPr lang="en-AU" sz="1100" b="0" dirty="0"/>
          </a:p>
        </p:txBody>
      </p:sp>
      <p:sp>
        <p:nvSpPr>
          <p:cNvPr id="2" name="Title 1">
            <a:extLst>
              <a:ext uri="{FF2B5EF4-FFF2-40B4-BE49-F238E27FC236}">
                <a16:creationId xmlns:a16="http://schemas.microsoft.com/office/drawing/2014/main" id="{61E4F2B3-36DE-4445-68DC-048425899BEA}"/>
              </a:ext>
            </a:extLst>
          </p:cNvPr>
          <p:cNvSpPr>
            <a:spLocks noGrp="1"/>
          </p:cNvSpPr>
          <p:nvPr>
            <p:ph type="title"/>
          </p:nvPr>
        </p:nvSpPr>
        <p:spPr>
          <a:xfrm>
            <a:off x="648000" y="360000"/>
            <a:ext cx="9817200" cy="900000"/>
          </a:xfrm>
        </p:spPr>
        <p:txBody>
          <a:bodyPr anchor="t">
            <a:normAutofit/>
          </a:bodyPr>
          <a:lstStyle/>
          <a:p>
            <a:r>
              <a:rPr lang="en-AU" dirty="0"/>
              <a:t>Practical Tips</a:t>
            </a:r>
          </a:p>
        </p:txBody>
      </p:sp>
      <p:sp>
        <p:nvSpPr>
          <p:cNvPr id="3" name="Footer Placeholder 2">
            <a:extLst>
              <a:ext uri="{FF2B5EF4-FFF2-40B4-BE49-F238E27FC236}">
                <a16:creationId xmlns:a16="http://schemas.microsoft.com/office/drawing/2014/main" id="{3991DCF1-CB9B-3DC3-9E91-DE4ECE89D458}"/>
              </a:ext>
            </a:extLst>
          </p:cNvPr>
          <p:cNvSpPr>
            <a:spLocks noGrp="1"/>
          </p:cNvSpPr>
          <p:nvPr>
            <p:ph type="ftr" sz="quarter" idx="3"/>
          </p:nvPr>
        </p:nvSpPr>
        <p:spPr>
          <a:xfrm>
            <a:off x="6684000" y="6136221"/>
            <a:ext cx="4320000" cy="720000"/>
          </a:xfrm>
        </p:spPr>
        <p:txBody>
          <a:bodyPr anchor="b">
            <a:normAutofit/>
          </a:bodyPr>
          <a:lstStyle/>
          <a:p>
            <a:pPr algn="r">
              <a:spcAft>
                <a:spcPts val="600"/>
              </a:spcAft>
            </a:pPr>
            <a:r>
              <a:rPr lang="en-US"/>
              <a:t>Presentation name</a:t>
            </a:r>
          </a:p>
        </p:txBody>
      </p:sp>
      <p:sp>
        <p:nvSpPr>
          <p:cNvPr id="6" name="Slide Number Placeholder 5">
            <a:extLst>
              <a:ext uri="{FF2B5EF4-FFF2-40B4-BE49-F238E27FC236}">
                <a16:creationId xmlns:a16="http://schemas.microsoft.com/office/drawing/2014/main" id="{7BF9CAD6-15F1-993C-73A5-DB936062F8B0}"/>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20</a:t>
            </a:fld>
            <a:endParaRPr lang="en-US"/>
          </a:p>
        </p:txBody>
      </p:sp>
    </p:spTree>
    <p:extLst>
      <p:ext uri="{BB962C8B-B14F-4D97-AF65-F5344CB8AC3E}">
        <p14:creationId xmlns:p14="http://schemas.microsoft.com/office/powerpoint/2010/main" val="235133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24F1F-EDDB-41C5-F042-D5D6667BCCA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D90CE64-9AD7-ADAB-29B9-69F7F2C8036C}"/>
              </a:ext>
            </a:extLst>
          </p:cNvPr>
          <p:cNvSpPr>
            <a:spLocks noGrp="1"/>
          </p:cNvSpPr>
          <p:nvPr>
            <p:ph idx="1"/>
          </p:nvPr>
        </p:nvSpPr>
        <p:spPr>
          <a:xfrm>
            <a:off x="646800" y="1364566"/>
            <a:ext cx="10897200" cy="4035434"/>
          </a:xfrm>
        </p:spPr>
        <p:txBody>
          <a:bodyPr>
            <a:normAutofit/>
          </a:bodyPr>
          <a:lstStyle/>
          <a:p>
            <a:pPr lvl="1">
              <a:lnSpc>
                <a:spcPct val="90000"/>
              </a:lnSpc>
            </a:pPr>
            <a:r>
              <a:rPr lang="en-AU" sz="2000" dirty="0"/>
              <a:t>Don’t:</a:t>
            </a:r>
          </a:p>
          <a:p>
            <a:pPr marL="285750" lvl="1" indent="-285750">
              <a:lnSpc>
                <a:spcPct val="90000"/>
              </a:lnSpc>
              <a:buFont typeface="Arial" panose="020B0604020202020204" pitchFamily="34" charset="0"/>
              <a:buChar char="•"/>
            </a:pPr>
            <a:r>
              <a:rPr lang="en-AU" sz="2000" b="0" dirty="0"/>
              <a:t>Assume a consumer can accept an offer and just come back later if required;</a:t>
            </a:r>
          </a:p>
          <a:p>
            <a:pPr marL="285750" lvl="1" indent="-285750">
              <a:lnSpc>
                <a:spcPct val="90000"/>
              </a:lnSpc>
              <a:buFont typeface="Arial" panose="020B0604020202020204" pitchFamily="34" charset="0"/>
              <a:buChar char="•"/>
            </a:pPr>
            <a:r>
              <a:rPr lang="en-AU" sz="2000" b="0" dirty="0"/>
              <a:t>Assume AFCA will gather further evidence or assist the consumer in doing so – the consumer or their advocate will likely have to be proactive;</a:t>
            </a:r>
          </a:p>
          <a:p>
            <a:pPr marL="285750" lvl="1" indent="-285750">
              <a:lnSpc>
                <a:spcPct val="90000"/>
              </a:lnSpc>
              <a:buFont typeface="Arial" panose="020B0604020202020204" pitchFamily="34" charset="0"/>
              <a:buChar char="•"/>
            </a:pPr>
            <a:r>
              <a:rPr lang="en-AU" sz="2000" b="0" dirty="0"/>
              <a:t>Necessarily recommend AFCA </a:t>
            </a:r>
            <a:r>
              <a:rPr lang="en-AU" sz="2000" b="0" i="0" dirty="0">
                <a:effectLst/>
              </a:rPr>
              <a:t>if the sum in dispute exceeds the </a:t>
            </a:r>
            <a:r>
              <a:rPr lang="en-AU" sz="2000" i="0" dirty="0">
                <a:effectLst/>
              </a:rPr>
              <a:t>AFCA compensation cap of $631,500</a:t>
            </a:r>
            <a:r>
              <a:rPr lang="en-AU" sz="2000" b="0" i="0" dirty="0">
                <a:effectLst/>
              </a:rPr>
              <a:t>, or if the client is looking to recover </a:t>
            </a:r>
            <a:r>
              <a:rPr lang="en-AU" sz="2000" i="0" dirty="0">
                <a:effectLst/>
              </a:rPr>
              <a:t>indirect or non-financial losses greater than $6,300 </a:t>
            </a:r>
            <a:r>
              <a:rPr lang="en-AU" sz="2000" b="0" i="0" dirty="0">
                <a:effectLst/>
              </a:rPr>
              <a:t>– litigation is likely to be a better avenue</a:t>
            </a:r>
            <a:endParaRPr lang="en-AU" sz="2000" b="0" dirty="0"/>
          </a:p>
          <a:p>
            <a:pPr marL="342900" lvl="1" indent="-342900">
              <a:lnSpc>
                <a:spcPct val="90000"/>
              </a:lnSpc>
              <a:buFont typeface="Arial" panose="020B0604020202020204" pitchFamily="34" charset="0"/>
              <a:buChar char="•"/>
            </a:pPr>
            <a:endParaRPr lang="en-AU" sz="1100" b="0" dirty="0"/>
          </a:p>
          <a:p>
            <a:pPr marL="342900" lvl="1" indent="-342900">
              <a:lnSpc>
                <a:spcPct val="90000"/>
              </a:lnSpc>
              <a:buFont typeface="Arial" panose="020B0604020202020204" pitchFamily="34" charset="0"/>
              <a:buChar char="•"/>
            </a:pPr>
            <a:endParaRPr lang="en-AU" sz="1100" b="0" dirty="0"/>
          </a:p>
        </p:txBody>
      </p:sp>
      <p:sp>
        <p:nvSpPr>
          <p:cNvPr id="2" name="Title 1">
            <a:extLst>
              <a:ext uri="{FF2B5EF4-FFF2-40B4-BE49-F238E27FC236}">
                <a16:creationId xmlns:a16="http://schemas.microsoft.com/office/drawing/2014/main" id="{A136837A-AE0A-5798-C3B5-2904A27EAAAE}"/>
              </a:ext>
            </a:extLst>
          </p:cNvPr>
          <p:cNvSpPr>
            <a:spLocks noGrp="1"/>
          </p:cNvSpPr>
          <p:nvPr>
            <p:ph type="title"/>
          </p:nvPr>
        </p:nvSpPr>
        <p:spPr>
          <a:xfrm>
            <a:off x="648000" y="360000"/>
            <a:ext cx="9817200" cy="900000"/>
          </a:xfrm>
        </p:spPr>
        <p:txBody>
          <a:bodyPr anchor="t">
            <a:normAutofit/>
          </a:bodyPr>
          <a:lstStyle/>
          <a:p>
            <a:r>
              <a:rPr lang="en-AU" dirty="0"/>
              <a:t>Practical Tips</a:t>
            </a:r>
          </a:p>
        </p:txBody>
      </p:sp>
      <p:sp>
        <p:nvSpPr>
          <p:cNvPr id="3" name="Footer Placeholder 2">
            <a:extLst>
              <a:ext uri="{FF2B5EF4-FFF2-40B4-BE49-F238E27FC236}">
                <a16:creationId xmlns:a16="http://schemas.microsoft.com/office/drawing/2014/main" id="{494860A4-3BC4-E18F-FB06-537E46B0C9D9}"/>
              </a:ext>
            </a:extLst>
          </p:cNvPr>
          <p:cNvSpPr>
            <a:spLocks noGrp="1"/>
          </p:cNvSpPr>
          <p:nvPr>
            <p:ph type="ftr" sz="quarter" idx="3"/>
          </p:nvPr>
        </p:nvSpPr>
        <p:spPr>
          <a:xfrm>
            <a:off x="6684000" y="6136221"/>
            <a:ext cx="4320000" cy="720000"/>
          </a:xfrm>
        </p:spPr>
        <p:txBody>
          <a:bodyPr anchor="b">
            <a:normAutofit/>
          </a:bodyPr>
          <a:lstStyle/>
          <a:p>
            <a:pPr algn="r">
              <a:spcAft>
                <a:spcPts val="600"/>
              </a:spcAft>
            </a:pPr>
            <a:r>
              <a:rPr lang="en-US"/>
              <a:t>Presentation name</a:t>
            </a:r>
          </a:p>
        </p:txBody>
      </p:sp>
      <p:sp>
        <p:nvSpPr>
          <p:cNvPr id="6" name="Slide Number Placeholder 5">
            <a:extLst>
              <a:ext uri="{FF2B5EF4-FFF2-40B4-BE49-F238E27FC236}">
                <a16:creationId xmlns:a16="http://schemas.microsoft.com/office/drawing/2014/main" id="{F257B07E-3CC7-E407-9BD4-F10B3315B44B}"/>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21</a:t>
            </a:fld>
            <a:endParaRPr lang="en-US"/>
          </a:p>
        </p:txBody>
      </p:sp>
    </p:spTree>
    <p:extLst>
      <p:ext uri="{BB962C8B-B14F-4D97-AF65-F5344CB8AC3E}">
        <p14:creationId xmlns:p14="http://schemas.microsoft.com/office/powerpoint/2010/main" val="1800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684000" y="6136221"/>
            <a:ext cx="4320000" cy="720000"/>
          </a:xfrm>
        </p:spPr>
        <p:txBody>
          <a:bodyPr anchor="b">
            <a:normAutofit/>
          </a:bodyPr>
          <a:lstStyle/>
          <a:p>
            <a:pPr algn="r">
              <a:spcAft>
                <a:spcPts val="600"/>
              </a:spcAft>
            </a:pPr>
            <a:r>
              <a:rPr lang="en-US"/>
              <a:t>AFCA: How effective?</a:t>
            </a:r>
          </a:p>
        </p:txBody>
      </p:sp>
      <p:sp>
        <p:nvSpPr>
          <p:cNvPr id="27" name="Slide Number Placeholder 4">
            <a:extLst>
              <a:ext uri="{FF2B5EF4-FFF2-40B4-BE49-F238E27FC236}">
                <a16:creationId xmlns:a16="http://schemas.microsoft.com/office/drawing/2014/main" id="{BE478E52-5255-B2F2-0F79-3E29805E7BC1}"/>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22</a:t>
            </a:fld>
            <a:endParaRPr lang="en-US"/>
          </a:p>
        </p:txBody>
      </p:sp>
      <p:sp>
        <p:nvSpPr>
          <p:cNvPr id="2" name="Title 1"/>
          <p:cNvSpPr>
            <a:spLocks noGrp="1"/>
          </p:cNvSpPr>
          <p:nvPr>
            <p:ph type="title"/>
          </p:nvPr>
        </p:nvSpPr>
        <p:spPr>
          <a:xfrm>
            <a:off x="648000" y="359999"/>
            <a:ext cx="10897200" cy="523779"/>
          </a:xfrm>
        </p:spPr>
        <p:txBody>
          <a:bodyPr anchor="t">
            <a:normAutofit/>
          </a:bodyPr>
          <a:lstStyle/>
          <a:p>
            <a:r>
              <a:rPr lang="en-AU"/>
              <a:t>Final Thoughts</a:t>
            </a:r>
          </a:p>
        </p:txBody>
      </p:sp>
      <p:graphicFrame>
        <p:nvGraphicFramePr>
          <p:cNvPr id="28" name="Content Placeholder 2">
            <a:extLst>
              <a:ext uri="{FF2B5EF4-FFF2-40B4-BE49-F238E27FC236}">
                <a16:creationId xmlns:a16="http://schemas.microsoft.com/office/drawing/2014/main" id="{D0409600-45D5-24D2-9945-3D6D84D30C96}"/>
              </a:ext>
            </a:extLst>
          </p:cNvPr>
          <p:cNvGraphicFramePr>
            <a:graphicFrameLocks noGrp="1"/>
          </p:cNvGraphicFramePr>
          <p:nvPr>
            <p:ph idx="1"/>
            <p:extLst>
              <p:ext uri="{D42A27DB-BD31-4B8C-83A1-F6EECF244321}">
                <p14:modId xmlns:p14="http://schemas.microsoft.com/office/powerpoint/2010/main" val="3134684020"/>
              </p:ext>
            </p:extLst>
          </p:nvPr>
        </p:nvGraphicFramePr>
        <p:xfrm>
          <a:off x="646800" y="1620000"/>
          <a:ext cx="10897200" cy="37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3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D5BB-0D04-BB12-B102-33A3FF1F9FA4}"/>
              </a:ext>
            </a:extLst>
          </p:cNvPr>
          <p:cNvSpPr>
            <a:spLocks noGrp="1"/>
          </p:cNvSpPr>
          <p:nvPr>
            <p:ph type="ctrTitle"/>
          </p:nvPr>
        </p:nvSpPr>
        <p:spPr>
          <a:xfrm>
            <a:off x="648000" y="-1"/>
            <a:ext cx="10897200" cy="4826061"/>
          </a:xfrm>
        </p:spPr>
        <p:txBody>
          <a:bodyPr anchor="ctr">
            <a:normAutofit/>
          </a:bodyPr>
          <a:lstStyle/>
          <a:p>
            <a:r>
              <a:rPr lang="en-US" sz="4600"/>
              <a:t>Questions?</a:t>
            </a:r>
            <a:br>
              <a:rPr lang="en-US" sz="4600"/>
            </a:br>
            <a:br>
              <a:rPr lang="en-AU" sz="4600"/>
            </a:br>
            <a:r>
              <a:rPr lang="en-AU" sz="4600">
                <a:effectLst/>
                <a:hlinkClick r:id="rId3" tooltip="mailto:spreclaims@mauriceblackburn.com.au"/>
              </a:rPr>
              <a:t>Spreclaims@mauriceblackburn.com.au</a:t>
            </a:r>
            <a:br>
              <a:rPr lang="en-AU" sz="4600">
                <a:effectLst/>
              </a:rPr>
            </a:br>
            <a:br>
              <a:rPr lang="en-AU" sz="4600">
                <a:effectLst/>
              </a:rPr>
            </a:br>
            <a:r>
              <a:rPr lang="en-AU" sz="4600"/>
              <a:t>1800 196 050</a:t>
            </a:r>
            <a:br>
              <a:rPr lang="en-AU" sz="4600"/>
            </a:br>
            <a:endParaRPr lang="en-US" sz="4600"/>
          </a:p>
        </p:txBody>
      </p:sp>
    </p:spTree>
    <p:extLst>
      <p:ext uri="{BB962C8B-B14F-4D97-AF65-F5344CB8AC3E}">
        <p14:creationId xmlns:p14="http://schemas.microsoft.com/office/powerpoint/2010/main" val="344805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4EF89-FDF7-7BDC-5558-1C0F2128FA87}"/>
              </a:ext>
            </a:extLst>
          </p:cNvPr>
          <p:cNvSpPr>
            <a:spLocks noGrp="1"/>
          </p:cNvSpPr>
          <p:nvPr>
            <p:ph sz="half" idx="13"/>
          </p:nvPr>
        </p:nvSpPr>
        <p:spPr/>
        <p:txBody>
          <a:bodyPr anchor="ctr">
            <a:normAutofit/>
          </a:bodyPr>
          <a:lstStyle/>
          <a:p>
            <a:r>
              <a:rPr lang="en-US"/>
              <a:t>Legal foundations of AFCA</a:t>
            </a:r>
          </a:p>
        </p:txBody>
      </p:sp>
      <p:sp>
        <p:nvSpPr>
          <p:cNvPr id="2" name="Title 1">
            <a:extLst>
              <a:ext uri="{FF2B5EF4-FFF2-40B4-BE49-F238E27FC236}">
                <a16:creationId xmlns:a16="http://schemas.microsoft.com/office/drawing/2014/main" id="{DD989CE0-B75F-EEE4-D1C1-32EF6D2CD0A2}"/>
              </a:ext>
            </a:extLst>
          </p:cNvPr>
          <p:cNvSpPr>
            <a:spLocks noGrp="1"/>
          </p:cNvSpPr>
          <p:nvPr>
            <p:ph type="ctrTitle"/>
          </p:nvPr>
        </p:nvSpPr>
        <p:spPr>
          <a:xfrm>
            <a:off x="648000" y="720000"/>
            <a:ext cx="10240394" cy="1260000"/>
          </a:xfrm>
        </p:spPr>
        <p:txBody>
          <a:bodyPr anchor="t">
            <a:normAutofit/>
          </a:bodyPr>
          <a:lstStyle/>
          <a:p>
            <a:pPr algn="ctr"/>
            <a:r>
              <a:rPr lang="en-US"/>
              <a:t>Our Focus Today</a:t>
            </a:r>
          </a:p>
        </p:txBody>
      </p:sp>
      <p:sp>
        <p:nvSpPr>
          <p:cNvPr id="6" name="Content Placeholder 5">
            <a:extLst>
              <a:ext uri="{FF2B5EF4-FFF2-40B4-BE49-F238E27FC236}">
                <a16:creationId xmlns:a16="http://schemas.microsoft.com/office/drawing/2014/main" id="{BEF58591-AA7D-AE9E-2D98-1CA5ACECFE8B}"/>
              </a:ext>
            </a:extLst>
          </p:cNvPr>
          <p:cNvSpPr>
            <a:spLocks noGrp="1"/>
          </p:cNvSpPr>
          <p:nvPr>
            <p:ph sz="half" idx="14"/>
          </p:nvPr>
        </p:nvSpPr>
        <p:spPr/>
        <p:txBody>
          <a:bodyPr anchor="ctr">
            <a:normAutofit/>
          </a:bodyPr>
          <a:lstStyle/>
          <a:p>
            <a:r>
              <a:rPr lang="en-US"/>
              <a:t>What does the data tell us about AFCA?</a:t>
            </a:r>
          </a:p>
        </p:txBody>
      </p:sp>
      <p:sp>
        <p:nvSpPr>
          <p:cNvPr id="5" name="Content Placeholder 4">
            <a:extLst>
              <a:ext uri="{FF2B5EF4-FFF2-40B4-BE49-F238E27FC236}">
                <a16:creationId xmlns:a16="http://schemas.microsoft.com/office/drawing/2014/main" id="{63E4D48B-F680-1EB1-BEC4-E21FDDFAEE1A}"/>
              </a:ext>
            </a:extLst>
          </p:cNvPr>
          <p:cNvSpPr>
            <a:spLocks noGrp="1"/>
          </p:cNvSpPr>
          <p:nvPr>
            <p:ph sz="half" idx="15"/>
          </p:nvPr>
        </p:nvSpPr>
        <p:spPr/>
        <p:txBody>
          <a:bodyPr anchor="ctr">
            <a:normAutofit/>
          </a:bodyPr>
          <a:lstStyle/>
          <a:p>
            <a:r>
              <a:rPr lang="en-US"/>
              <a:t>Latest legal developments</a:t>
            </a:r>
          </a:p>
        </p:txBody>
      </p:sp>
      <p:sp>
        <p:nvSpPr>
          <p:cNvPr id="4" name="Content Placeholder 3">
            <a:extLst>
              <a:ext uri="{FF2B5EF4-FFF2-40B4-BE49-F238E27FC236}">
                <a16:creationId xmlns:a16="http://schemas.microsoft.com/office/drawing/2014/main" id="{DD4ED8B8-1157-9BF1-15A7-E40C2E37EC40}"/>
              </a:ext>
            </a:extLst>
          </p:cNvPr>
          <p:cNvSpPr>
            <a:spLocks noGrp="1"/>
          </p:cNvSpPr>
          <p:nvPr>
            <p:ph sz="half" idx="16"/>
          </p:nvPr>
        </p:nvSpPr>
        <p:spPr>
          <a:xfrm>
            <a:off x="647700" y="4384968"/>
            <a:ext cx="7058117" cy="588843"/>
          </a:xfrm>
        </p:spPr>
        <p:txBody>
          <a:bodyPr anchor="ctr">
            <a:normAutofit/>
          </a:bodyPr>
          <a:lstStyle/>
          <a:p>
            <a:r>
              <a:rPr lang="en-US" dirty="0"/>
              <a:t>Practical tips</a:t>
            </a:r>
          </a:p>
        </p:txBody>
      </p:sp>
      <p:sp>
        <p:nvSpPr>
          <p:cNvPr id="7" name="Content Placeholder 6">
            <a:extLst>
              <a:ext uri="{FF2B5EF4-FFF2-40B4-BE49-F238E27FC236}">
                <a16:creationId xmlns:a16="http://schemas.microsoft.com/office/drawing/2014/main" id="{85953B83-25D8-43A7-EA94-96AA7D0C9B0F}"/>
              </a:ext>
            </a:extLst>
          </p:cNvPr>
          <p:cNvSpPr>
            <a:spLocks noGrp="1"/>
          </p:cNvSpPr>
          <p:nvPr>
            <p:ph sz="half" idx="17"/>
          </p:nvPr>
        </p:nvSpPr>
        <p:spPr/>
        <p:txBody>
          <a:bodyPr anchor="ctr">
            <a:normAutofit lnSpcReduction="10000"/>
          </a:bodyPr>
          <a:lstStyle/>
          <a:p>
            <a:r>
              <a:rPr lang="en-AU" dirty="0"/>
              <a:t>What can we learn about AFCA from the case law and Determinations?</a:t>
            </a:r>
            <a:endParaRPr lang="en-US" dirty="0"/>
          </a:p>
        </p:txBody>
      </p:sp>
    </p:spTree>
    <p:extLst>
      <p:ext uri="{BB962C8B-B14F-4D97-AF65-F5344CB8AC3E}">
        <p14:creationId xmlns:p14="http://schemas.microsoft.com/office/powerpoint/2010/main" val="25397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85B0-598C-EA9D-2B37-55A231D0CDBC}"/>
              </a:ext>
            </a:extLst>
          </p:cNvPr>
          <p:cNvSpPr>
            <a:spLocks noGrp="1"/>
          </p:cNvSpPr>
          <p:nvPr>
            <p:ph type="title"/>
          </p:nvPr>
        </p:nvSpPr>
        <p:spPr/>
        <p:txBody>
          <a:bodyPr/>
          <a:lstStyle/>
          <a:p>
            <a:r>
              <a:rPr lang="en-AU"/>
              <a:t>Legal Foundations of AFCA</a:t>
            </a:r>
          </a:p>
        </p:txBody>
      </p:sp>
      <p:sp>
        <p:nvSpPr>
          <p:cNvPr id="3" name="Footer Placeholder 2">
            <a:extLst>
              <a:ext uri="{FF2B5EF4-FFF2-40B4-BE49-F238E27FC236}">
                <a16:creationId xmlns:a16="http://schemas.microsoft.com/office/drawing/2014/main" id="{137B3B3C-867A-F0CB-80F4-0263483B0BDA}"/>
              </a:ext>
            </a:extLst>
          </p:cNvPr>
          <p:cNvSpPr>
            <a:spLocks noGrp="1"/>
          </p:cNvSpPr>
          <p:nvPr>
            <p:ph type="ftr" sz="quarter" idx="11"/>
          </p:nvPr>
        </p:nvSpPr>
        <p:spPr/>
        <p:txBody>
          <a:bodyPr/>
          <a:lstStyle/>
          <a:p>
            <a:pPr algn="r"/>
            <a:r>
              <a:rPr lang="en-US"/>
              <a:t>AFCA: How effective?</a:t>
            </a:r>
          </a:p>
        </p:txBody>
      </p:sp>
      <p:sp>
        <p:nvSpPr>
          <p:cNvPr id="4" name="Slide Number Placeholder 3">
            <a:extLst>
              <a:ext uri="{FF2B5EF4-FFF2-40B4-BE49-F238E27FC236}">
                <a16:creationId xmlns:a16="http://schemas.microsoft.com/office/drawing/2014/main" id="{8E9C7DD6-86FA-2A33-0F39-63562BD86956}"/>
              </a:ext>
            </a:extLst>
          </p:cNvPr>
          <p:cNvSpPr>
            <a:spLocks noGrp="1"/>
          </p:cNvSpPr>
          <p:nvPr>
            <p:ph type="sldNum" sz="quarter" idx="12"/>
          </p:nvPr>
        </p:nvSpPr>
        <p:spPr/>
        <p:txBody>
          <a:bodyPr/>
          <a:lstStyle/>
          <a:p>
            <a:fld id="{4BB97253-29A7-9E4B-9949-8DC7A31287FC}" type="slidenum">
              <a:rPr lang="en-US" smtClean="0"/>
              <a:pPr/>
              <a:t>4</a:t>
            </a:fld>
            <a:endParaRPr lang="en-US"/>
          </a:p>
        </p:txBody>
      </p:sp>
      <p:sp>
        <p:nvSpPr>
          <p:cNvPr id="5" name="Content Placeholder 4">
            <a:extLst>
              <a:ext uri="{FF2B5EF4-FFF2-40B4-BE49-F238E27FC236}">
                <a16:creationId xmlns:a16="http://schemas.microsoft.com/office/drawing/2014/main" id="{47FB5DCF-DABF-F869-0FD1-2C05B39E578A}"/>
              </a:ext>
            </a:extLst>
          </p:cNvPr>
          <p:cNvSpPr>
            <a:spLocks noGrp="1"/>
          </p:cNvSpPr>
          <p:nvPr>
            <p:ph sz="half" idx="14"/>
          </p:nvPr>
        </p:nvSpPr>
        <p:spPr/>
        <p:txBody>
          <a:bodyPr/>
          <a:lstStyle/>
          <a:p>
            <a:r>
              <a:rPr lang="en-AU"/>
              <a:t>Genesis</a:t>
            </a:r>
          </a:p>
        </p:txBody>
      </p:sp>
      <p:sp>
        <p:nvSpPr>
          <p:cNvPr id="6" name="Content Placeholder 5">
            <a:extLst>
              <a:ext uri="{FF2B5EF4-FFF2-40B4-BE49-F238E27FC236}">
                <a16:creationId xmlns:a16="http://schemas.microsoft.com/office/drawing/2014/main" id="{9EC6F7E2-A621-95E7-3393-23109171854F}"/>
              </a:ext>
            </a:extLst>
          </p:cNvPr>
          <p:cNvSpPr>
            <a:spLocks noGrp="1"/>
          </p:cNvSpPr>
          <p:nvPr>
            <p:ph sz="half" idx="16"/>
          </p:nvPr>
        </p:nvSpPr>
        <p:spPr/>
        <p:txBody>
          <a:bodyPr/>
          <a:lstStyle/>
          <a:p>
            <a:r>
              <a:rPr lang="en-AU"/>
              <a:t>Vision</a:t>
            </a:r>
          </a:p>
        </p:txBody>
      </p:sp>
      <p:sp>
        <p:nvSpPr>
          <p:cNvPr id="7" name="Content Placeholder 6">
            <a:extLst>
              <a:ext uri="{FF2B5EF4-FFF2-40B4-BE49-F238E27FC236}">
                <a16:creationId xmlns:a16="http://schemas.microsoft.com/office/drawing/2014/main" id="{87AB2A7C-8492-8E91-0F26-8C8355F75140}"/>
              </a:ext>
            </a:extLst>
          </p:cNvPr>
          <p:cNvSpPr>
            <a:spLocks noGrp="1"/>
          </p:cNvSpPr>
          <p:nvPr>
            <p:ph sz="half" idx="18"/>
          </p:nvPr>
        </p:nvSpPr>
        <p:spPr/>
        <p:txBody>
          <a:bodyPr/>
          <a:lstStyle/>
          <a:p>
            <a:r>
              <a:rPr lang="en-AU"/>
              <a:t>Mechanism	</a:t>
            </a:r>
          </a:p>
        </p:txBody>
      </p:sp>
      <p:sp>
        <p:nvSpPr>
          <p:cNvPr id="8" name="Content Placeholder 7">
            <a:extLst>
              <a:ext uri="{FF2B5EF4-FFF2-40B4-BE49-F238E27FC236}">
                <a16:creationId xmlns:a16="http://schemas.microsoft.com/office/drawing/2014/main" id="{E128335D-8FB4-9760-8772-89CB01C12118}"/>
              </a:ext>
            </a:extLst>
          </p:cNvPr>
          <p:cNvSpPr>
            <a:spLocks noGrp="1"/>
          </p:cNvSpPr>
          <p:nvPr>
            <p:ph sz="half" idx="20"/>
          </p:nvPr>
        </p:nvSpPr>
        <p:spPr/>
        <p:txBody>
          <a:bodyPr/>
          <a:lstStyle/>
          <a:p>
            <a:r>
              <a:rPr lang="en-AU"/>
              <a:t>Oversight</a:t>
            </a:r>
          </a:p>
        </p:txBody>
      </p:sp>
      <p:sp>
        <p:nvSpPr>
          <p:cNvPr id="9" name="Content Placeholder 8">
            <a:extLst>
              <a:ext uri="{FF2B5EF4-FFF2-40B4-BE49-F238E27FC236}">
                <a16:creationId xmlns:a16="http://schemas.microsoft.com/office/drawing/2014/main" id="{30E175FB-5586-E0C6-6C07-93AE76557762}"/>
              </a:ext>
            </a:extLst>
          </p:cNvPr>
          <p:cNvSpPr>
            <a:spLocks noGrp="1"/>
          </p:cNvSpPr>
          <p:nvPr>
            <p:ph sz="half" idx="21"/>
          </p:nvPr>
        </p:nvSpPr>
        <p:spPr/>
        <p:txBody>
          <a:bodyPr/>
          <a:lstStyle/>
          <a:p>
            <a:pPr marL="0" indent="0">
              <a:buNone/>
            </a:pPr>
            <a:r>
              <a:rPr lang="en-AU" dirty="0"/>
              <a:t>The Ramsay Review:</a:t>
            </a:r>
          </a:p>
          <a:p>
            <a:pPr marL="0" indent="0">
              <a:buNone/>
            </a:pPr>
            <a:r>
              <a:rPr lang="en-US" sz="1400" i="1" dirty="0"/>
              <a:t>R</a:t>
            </a:r>
            <a:r>
              <a:rPr lang="en-AU" sz="1400" b="0" i="1" dirty="0" err="1"/>
              <a:t>eview</a:t>
            </a:r>
            <a:r>
              <a:rPr lang="en-AU" sz="1400" b="0" i="1" dirty="0"/>
              <a:t> of The Financial System External Dispute Resolution and Complaints Framework</a:t>
            </a:r>
          </a:p>
          <a:p>
            <a:pPr marL="0" indent="0">
              <a:buNone/>
            </a:pPr>
            <a:endParaRPr lang="en-AU" i="1" dirty="0"/>
          </a:p>
          <a:p>
            <a:endParaRPr lang="en-AU" dirty="0"/>
          </a:p>
        </p:txBody>
      </p:sp>
      <p:sp>
        <p:nvSpPr>
          <p:cNvPr id="10" name="Content Placeholder 9">
            <a:extLst>
              <a:ext uri="{FF2B5EF4-FFF2-40B4-BE49-F238E27FC236}">
                <a16:creationId xmlns:a16="http://schemas.microsoft.com/office/drawing/2014/main" id="{635F804F-EE51-C42C-2A62-8F3B6DE778E8}"/>
              </a:ext>
            </a:extLst>
          </p:cNvPr>
          <p:cNvSpPr>
            <a:spLocks noGrp="1"/>
          </p:cNvSpPr>
          <p:nvPr>
            <p:ph sz="half" idx="22"/>
          </p:nvPr>
        </p:nvSpPr>
        <p:spPr/>
        <p:txBody>
          <a:bodyPr/>
          <a:lstStyle/>
          <a:p>
            <a:pPr marL="0" indent="0">
              <a:buNone/>
            </a:pPr>
            <a:r>
              <a:rPr lang="en-AU" sz="1400" b="0" dirty="0"/>
              <a:t>The new “One Stop Shop” for financial services complaints and </a:t>
            </a:r>
            <a:r>
              <a:rPr lang="en-AU" dirty="0"/>
              <a:t>disputes from 1 November 2018</a:t>
            </a:r>
            <a:endParaRPr lang="en-AU" sz="1400" b="0" dirty="0"/>
          </a:p>
          <a:p>
            <a:endParaRPr lang="en-AU" dirty="0"/>
          </a:p>
          <a:p>
            <a:pPr marL="0" indent="0">
              <a:buNone/>
            </a:pPr>
            <a:r>
              <a:rPr lang="en-AU" sz="1400" b="0" dirty="0"/>
              <a:t>Replaced the Financial Ombudsman Service, the Superannuation Complaints Tribunal and the Credit and Investments Ombudsman.</a:t>
            </a:r>
          </a:p>
          <a:p>
            <a:endParaRPr lang="en-AU" dirty="0"/>
          </a:p>
        </p:txBody>
      </p:sp>
      <p:sp>
        <p:nvSpPr>
          <p:cNvPr id="11" name="Content Placeholder 10">
            <a:extLst>
              <a:ext uri="{FF2B5EF4-FFF2-40B4-BE49-F238E27FC236}">
                <a16:creationId xmlns:a16="http://schemas.microsoft.com/office/drawing/2014/main" id="{C2CFF74D-E389-1822-699C-9F5F839EA4E0}"/>
              </a:ext>
            </a:extLst>
          </p:cNvPr>
          <p:cNvSpPr>
            <a:spLocks noGrp="1"/>
          </p:cNvSpPr>
          <p:nvPr>
            <p:ph sz="half" idx="23"/>
          </p:nvPr>
        </p:nvSpPr>
        <p:spPr/>
        <p:txBody>
          <a:bodyPr/>
          <a:lstStyle/>
          <a:p>
            <a:pPr marL="0" indent="0">
              <a:buNone/>
            </a:pPr>
            <a:r>
              <a:rPr lang="en-AU" sz="1400" b="0" i="1" dirty="0"/>
              <a:t>Treasury Laws Amendment (Putting Consumers First - Establishment of the Australian Financial Complaints Authority) Act </a:t>
            </a:r>
            <a:r>
              <a:rPr lang="en-AU" sz="1400" b="0" dirty="0"/>
              <a:t>2018 authorised the Minister administering the </a:t>
            </a:r>
            <a:r>
              <a:rPr lang="en-AU" sz="1400" b="0" i="1" dirty="0"/>
              <a:t>Corps Act </a:t>
            </a:r>
            <a:r>
              <a:rPr lang="en-AU" sz="1400" b="0" dirty="0"/>
              <a:t>to establish an EDR scheme </a:t>
            </a:r>
          </a:p>
          <a:p>
            <a:pPr marL="0" indent="0">
              <a:buNone/>
            </a:pPr>
            <a:endParaRPr lang="en-AU" dirty="0"/>
          </a:p>
          <a:p>
            <a:pPr marL="0" indent="0">
              <a:buNone/>
            </a:pPr>
            <a:r>
              <a:rPr lang="en-AU" sz="1400" b="0" dirty="0"/>
              <a:t>= AFCA is born</a:t>
            </a:r>
            <a:endParaRPr lang="en-AU" sz="1400" dirty="0"/>
          </a:p>
          <a:p>
            <a:endParaRPr lang="en-AU" dirty="0"/>
          </a:p>
        </p:txBody>
      </p:sp>
      <p:sp>
        <p:nvSpPr>
          <p:cNvPr id="12" name="Content Placeholder 11">
            <a:extLst>
              <a:ext uri="{FF2B5EF4-FFF2-40B4-BE49-F238E27FC236}">
                <a16:creationId xmlns:a16="http://schemas.microsoft.com/office/drawing/2014/main" id="{964C092B-75D3-9BED-6A5E-F9A2C813F51B}"/>
              </a:ext>
            </a:extLst>
          </p:cNvPr>
          <p:cNvSpPr>
            <a:spLocks noGrp="1"/>
          </p:cNvSpPr>
          <p:nvPr>
            <p:ph sz="half" idx="24"/>
          </p:nvPr>
        </p:nvSpPr>
        <p:spPr/>
        <p:txBody>
          <a:bodyPr/>
          <a:lstStyle/>
          <a:p>
            <a:pPr marL="0" indent="0">
              <a:buNone/>
            </a:pPr>
            <a:r>
              <a:rPr lang="en-AU" sz="1400" b="0" dirty="0"/>
              <a:t>Regulated by ASIC</a:t>
            </a:r>
            <a:endParaRPr lang="en-US" sz="1400" b="0" dirty="0"/>
          </a:p>
          <a:p>
            <a:endParaRPr lang="en-AU" dirty="0"/>
          </a:p>
        </p:txBody>
      </p:sp>
    </p:spTree>
    <p:extLst>
      <p:ext uri="{BB962C8B-B14F-4D97-AF65-F5344CB8AC3E}">
        <p14:creationId xmlns:p14="http://schemas.microsoft.com/office/powerpoint/2010/main" val="367581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7F24C1-47FC-1938-C259-31D33EFDA58C}"/>
              </a:ext>
            </a:extLst>
          </p:cNvPr>
          <p:cNvSpPr>
            <a:spLocks noGrp="1"/>
          </p:cNvSpPr>
          <p:nvPr>
            <p:ph type="title"/>
          </p:nvPr>
        </p:nvSpPr>
        <p:spPr/>
        <p:txBody>
          <a:bodyPr/>
          <a:lstStyle/>
          <a:p>
            <a:r>
              <a:rPr lang="en-US"/>
              <a:t>Legal Foundations of AFCA</a:t>
            </a:r>
            <a:endParaRPr lang="en-AU"/>
          </a:p>
        </p:txBody>
      </p:sp>
      <p:sp>
        <p:nvSpPr>
          <p:cNvPr id="4" name="Footer Placeholder 3">
            <a:extLst>
              <a:ext uri="{FF2B5EF4-FFF2-40B4-BE49-F238E27FC236}">
                <a16:creationId xmlns:a16="http://schemas.microsoft.com/office/drawing/2014/main" id="{F31A962D-4101-A84E-3A5D-E0F5C2DAAD93}"/>
              </a:ext>
            </a:extLst>
          </p:cNvPr>
          <p:cNvSpPr>
            <a:spLocks noGrp="1"/>
          </p:cNvSpPr>
          <p:nvPr>
            <p:ph type="ftr" sz="quarter" idx="11"/>
          </p:nvPr>
        </p:nvSpPr>
        <p:spPr/>
        <p:txBody>
          <a:bodyPr/>
          <a:lstStyle/>
          <a:p>
            <a:pPr algn="r"/>
            <a:r>
              <a:rPr lang="en-US"/>
              <a:t>AFCA: How effective?</a:t>
            </a:r>
          </a:p>
        </p:txBody>
      </p:sp>
      <p:sp>
        <p:nvSpPr>
          <p:cNvPr id="5" name="Slide Number Placeholder 4">
            <a:extLst>
              <a:ext uri="{FF2B5EF4-FFF2-40B4-BE49-F238E27FC236}">
                <a16:creationId xmlns:a16="http://schemas.microsoft.com/office/drawing/2014/main" id="{D75EEB99-DF6F-9FC1-7F7B-9EC6E2310B95}"/>
              </a:ext>
            </a:extLst>
          </p:cNvPr>
          <p:cNvSpPr>
            <a:spLocks noGrp="1"/>
          </p:cNvSpPr>
          <p:nvPr>
            <p:ph type="sldNum" sz="quarter" idx="12"/>
          </p:nvPr>
        </p:nvSpPr>
        <p:spPr/>
        <p:txBody>
          <a:bodyPr/>
          <a:lstStyle/>
          <a:p>
            <a:fld id="{4BB97253-29A7-9E4B-9949-8DC7A31287FC}" type="slidenum">
              <a:rPr lang="en-US" smtClean="0"/>
              <a:t>5</a:t>
            </a:fld>
            <a:endParaRPr lang="en-US"/>
          </a:p>
        </p:txBody>
      </p:sp>
      <p:sp>
        <p:nvSpPr>
          <p:cNvPr id="7" name="Content Placeholder 6">
            <a:extLst>
              <a:ext uri="{FF2B5EF4-FFF2-40B4-BE49-F238E27FC236}">
                <a16:creationId xmlns:a16="http://schemas.microsoft.com/office/drawing/2014/main" id="{1A97F245-4D83-0605-CAC9-9F9B7DEC6CC7}"/>
              </a:ext>
            </a:extLst>
          </p:cNvPr>
          <p:cNvSpPr>
            <a:spLocks noGrp="1"/>
          </p:cNvSpPr>
          <p:nvPr>
            <p:ph sz="half" idx="14"/>
          </p:nvPr>
        </p:nvSpPr>
        <p:spPr/>
        <p:txBody>
          <a:bodyPr/>
          <a:lstStyle/>
          <a:p>
            <a:r>
              <a:rPr lang="en-AU"/>
              <a:t>Legal Framework</a:t>
            </a:r>
          </a:p>
        </p:txBody>
      </p:sp>
      <p:sp>
        <p:nvSpPr>
          <p:cNvPr id="8" name="Content Placeholder 7">
            <a:extLst>
              <a:ext uri="{FF2B5EF4-FFF2-40B4-BE49-F238E27FC236}">
                <a16:creationId xmlns:a16="http://schemas.microsoft.com/office/drawing/2014/main" id="{78A2F17E-ECA6-4E4E-4E51-C7014089B5FD}"/>
              </a:ext>
            </a:extLst>
          </p:cNvPr>
          <p:cNvSpPr>
            <a:spLocks noGrp="1"/>
          </p:cNvSpPr>
          <p:nvPr>
            <p:ph sz="half" idx="16"/>
          </p:nvPr>
        </p:nvSpPr>
        <p:spPr/>
        <p:txBody>
          <a:bodyPr/>
          <a:lstStyle/>
          <a:p>
            <a:r>
              <a:rPr lang="en-AU"/>
              <a:t>The Rules</a:t>
            </a:r>
          </a:p>
        </p:txBody>
      </p:sp>
      <p:sp>
        <p:nvSpPr>
          <p:cNvPr id="9" name="Content Placeholder 8">
            <a:extLst>
              <a:ext uri="{FF2B5EF4-FFF2-40B4-BE49-F238E27FC236}">
                <a16:creationId xmlns:a16="http://schemas.microsoft.com/office/drawing/2014/main" id="{4E09B79E-BEA6-BBCE-18BE-7717C966F50E}"/>
              </a:ext>
            </a:extLst>
          </p:cNvPr>
          <p:cNvSpPr>
            <a:spLocks noGrp="1"/>
          </p:cNvSpPr>
          <p:nvPr>
            <p:ph sz="half" idx="18"/>
          </p:nvPr>
        </p:nvSpPr>
        <p:spPr/>
        <p:txBody>
          <a:bodyPr/>
          <a:lstStyle/>
          <a:p>
            <a:r>
              <a:rPr lang="en-AU"/>
              <a:t>Determination</a:t>
            </a:r>
          </a:p>
        </p:txBody>
      </p:sp>
      <p:sp>
        <p:nvSpPr>
          <p:cNvPr id="10" name="Content Placeholder 9">
            <a:extLst>
              <a:ext uri="{FF2B5EF4-FFF2-40B4-BE49-F238E27FC236}">
                <a16:creationId xmlns:a16="http://schemas.microsoft.com/office/drawing/2014/main" id="{E787F5AC-9002-7DEF-871C-02B46D42743E}"/>
              </a:ext>
            </a:extLst>
          </p:cNvPr>
          <p:cNvSpPr>
            <a:spLocks noGrp="1"/>
          </p:cNvSpPr>
          <p:nvPr>
            <p:ph sz="half" idx="20"/>
          </p:nvPr>
        </p:nvSpPr>
        <p:spPr/>
        <p:txBody>
          <a:bodyPr/>
          <a:lstStyle/>
          <a:p>
            <a:r>
              <a:rPr lang="en-AU"/>
              <a:t>Enforcement</a:t>
            </a:r>
          </a:p>
        </p:txBody>
      </p:sp>
      <p:sp>
        <p:nvSpPr>
          <p:cNvPr id="11" name="Content Placeholder 10">
            <a:extLst>
              <a:ext uri="{FF2B5EF4-FFF2-40B4-BE49-F238E27FC236}">
                <a16:creationId xmlns:a16="http://schemas.microsoft.com/office/drawing/2014/main" id="{E34C872C-E91D-1F02-ACC4-0082F60A5BCE}"/>
              </a:ext>
            </a:extLst>
          </p:cNvPr>
          <p:cNvSpPr>
            <a:spLocks noGrp="1"/>
          </p:cNvSpPr>
          <p:nvPr>
            <p:ph sz="half" idx="21"/>
          </p:nvPr>
        </p:nvSpPr>
        <p:spPr/>
        <p:txBody>
          <a:bodyPr/>
          <a:lstStyle/>
          <a:p>
            <a:pPr marL="285750" indent="-285750">
              <a:spcBef>
                <a:spcPts val="600"/>
              </a:spcBef>
              <a:spcAft>
                <a:spcPts val="600"/>
              </a:spcAft>
              <a:buFont typeface="Arial" panose="020B0604020202020204" pitchFamily="34" charset="0"/>
              <a:buChar char="•"/>
              <a:defRPr/>
            </a:pPr>
            <a:r>
              <a:rPr lang="en-AU" sz="1800" b="0">
                <a:solidFill>
                  <a:schemeClr val="tx1"/>
                </a:solidFill>
              </a:rPr>
              <a:t>Governed by:</a:t>
            </a:r>
          </a:p>
          <a:p>
            <a:pPr marL="555750" lvl="1" indent="-285750">
              <a:spcAft>
                <a:spcPts val="600"/>
              </a:spcAft>
              <a:buFont typeface="Courier New" panose="02070309020205020404" pitchFamily="49" charset="0"/>
              <a:buChar char="o"/>
              <a:defRPr/>
            </a:pPr>
            <a:r>
              <a:rPr lang="en-AU" sz="1800" b="0"/>
              <a:t>A Constitution; and</a:t>
            </a:r>
          </a:p>
          <a:p>
            <a:pPr marL="555750" lvl="1" indent="-285750">
              <a:spcAft>
                <a:spcPts val="600"/>
              </a:spcAft>
              <a:buFont typeface="Courier New" panose="02070309020205020404" pitchFamily="49" charset="0"/>
              <a:buChar char="o"/>
              <a:defRPr/>
            </a:pPr>
            <a:r>
              <a:rPr lang="en-AU" sz="1800" b="0">
                <a:solidFill>
                  <a:schemeClr val="tx1"/>
                </a:solidFill>
              </a:rPr>
              <a:t>The “Complaint Resolution Scheme Rules”; </a:t>
            </a:r>
          </a:p>
          <a:p>
            <a:pPr lvl="1" indent="0">
              <a:spcAft>
                <a:spcPts val="600"/>
              </a:spcAft>
              <a:buNone/>
              <a:defRPr/>
            </a:pPr>
            <a:r>
              <a:rPr lang="en-AU" sz="1800" b="0"/>
              <a:t>a</a:t>
            </a:r>
            <a:r>
              <a:rPr lang="en-AU" sz="1800" b="0">
                <a:solidFill>
                  <a:schemeClr val="tx1"/>
                </a:solidFill>
              </a:rPr>
              <a:t>pproved by ASIC under the </a:t>
            </a:r>
            <a:r>
              <a:rPr lang="en-AU" sz="1800" b="0" i="1">
                <a:solidFill>
                  <a:schemeClr val="tx1"/>
                </a:solidFill>
              </a:rPr>
              <a:t>Corporations Act</a:t>
            </a:r>
          </a:p>
          <a:p>
            <a:endParaRPr lang="en-AU"/>
          </a:p>
        </p:txBody>
      </p:sp>
      <p:sp>
        <p:nvSpPr>
          <p:cNvPr id="12" name="Content Placeholder 11">
            <a:extLst>
              <a:ext uri="{FF2B5EF4-FFF2-40B4-BE49-F238E27FC236}">
                <a16:creationId xmlns:a16="http://schemas.microsoft.com/office/drawing/2014/main" id="{0C50E128-3BFE-6052-3A8F-CB1CEB8DD39D}"/>
              </a:ext>
            </a:extLst>
          </p:cNvPr>
          <p:cNvSpPr>
            <a:spLocks noGrp="1"/>
          </p:cNvSpPr>
          <p:nvPr>
            <p:ph sz="half" idx="22"/>
          </p:nvPr>
        </p:nvSpPr>
        <p:spPr/>
        <p:txBody>
          <a:bodyPr/>
          <a:lstStyle/>
          <a:p>
            <a:r>
              <a:rPr lang="en-AU" sz="1600" b="0">
                <a:solidFill>
                  <a:schemeClr val="tx1"/>
                </a:solidFill>
              </a:rPr>
              <a:t>The Rules form part of a tripartite contract between AFCA, Financial Firms and Complainants.</a:t>
            </a:r>
          </a:p>
          <a:p>
            <a:pPr marL="0" indent="0">
              <a:buNone/>
            </a:pPr>
            <a:endParaRPr lang="en-AU" sz="1600" b="0">
              <a:solidFill>
                <a:schemeClr val="tx1"/>
              </a:solidFill>
            </a:endParaRPr>
          </a:p>
          <a:p>
            <a:r>
              <a:rPr lang="en-AU" sz="1600"/>
              <a:t>AFCA has less creative scope with superannuation complaints – limitation imposed by s. 1055(7) of the </a:t>
            </a:r>
            <a:r>
              <a:rPr lang="en-AU" sz="1600" i="1"/>
              <a:t>Corporations Act</a:t>
            </a:r>
          </a:p>
          <a:p>
            <a:pPr marL="0" indent="0">
              <a:buNone/>
            </a:pPr>
            <a:endParaRPr lang="en-AU"/>
          </a:p>
        </p:txBody>
      </p:sp>
      <p:sp>
        <p:nvSpPr>
          <p:cNvPr id="13" name="Content Placeholder 12">
            <a:extLst>
              <a:ext uri="{FF2B5EF4-FFF2-40B4-BE49-F238E27FC236}">
                <a16:creationId xmlns:a16="http://schemas.microsoft.com/office/drawing/2014/main" id="{441ABCA9-7E82-2C86-D19B-B37DA28B628D}"/>
              </a:ext>
            </a:extLst>
          </p:cNvPr>
          <p:cNvSpPr>
            <a:spLocks noGrp="1"/>
          </p:cNvSpPr>
          <p:nvPr>
            <p:ph sz="half" idx="23"/>
          </p:nvPr>
        </p:nvSpPr>
        <p:spPr/>
        <p:txBody>
          <a:bodyPr/>
          <a:lstStyle/>
          <a:p>
            <a:r>
              <a:rPr lang="en-AU" sz="1600" b="0">
                <a:solidFill>
                  <a:schemeClr val="tx1"/>
                </a:solidFill>
              </a:rPr>
              <a:t>Therefore, once a Determination is made under the Rules and accepted by the Complainant = a binding and enforceable contract between the three parties</a:t>
            </a:r>
          </a:p>
          <a:p>
            <a:endParaRPr lang="en-AU"/>
          </a:p>
        </p:txBody>
      </p:sp>
      <p:sp>
        <p:nvSpPr>
          <p:cNvPr id="14" name="Content Placeholder 13">
            <a:extLst>
              <a:ext uri="{FF2B5EF4-FFF2-40B4-BE49-F238E27FC236}">
                <a16:creationId xmlns:a16="http://schemas.microsoft.com/office/drawing/2014/main" id="{D56625C9-1076-C57E-CBB0-AF4DDECCD207}"/>
              </a:ext>
            </a:extLst>
          </p:cNvPr>
          <p:cNvSpPr>
            <a:spLocks noGrp="1"/>
          </p:cNvSpPr>
          <p:nvPr>
            <p:ph sz="half" idx="24"/>
          </p:nvPr>
        </p:nvSpPr>
        <p:spPr/>
        <p:txBody>
          <a:bodyPr/>
          <a:lstStyle/>
          <a:p>
            <a:pPr marL="285750" indent="-285750">
              <a:spcBef>
                <a:spcPts val="600"/>
              </a:spcBef>
              <a:spcAft>
                <a:spcPts val="600"/>
              </a:spcAft>
              <a:buFont typeface="Arial" panose="020B0604020202020204" pitchFamily="34" charset="0"/>
              <a:buChar char="•"/>
              <a:defRPr/>
            </a:pPr>
            <a:r>
              <a:rPr lang="en-AU" sz="1600" b="0">
                <a:solidFill>
                  <a:schemeClr val="tx1"/>
                </a:solidFill>
              </a:rPr>
              <a:t>If a Financial Firm fails to pay in accordance with a Determination = breach of that tripartite contract </a:t>
            </a:r>
          </a:p>
          <a:p>
            <a:endParaRPr lang="en-AU"/>
          </a:p>
        </p:txBody>
      </p:sp>
    </p:spTree>
    <p:extLst>
      <p:ext uri="{BB962C8B-B14F-4D97-AF65-F5344CB8AC3E}">
        <p14:creationId xmlns:p14="http://schemas.microsoft.com/office/powerpoint/2010/main" val="247821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B3985E-D228-C578-8A55-9A6EFE98D6EB}"/>
              </a:ext>
            </a:extLst>
          </p:cNvPr>
          <p:cNvSpPr>
            <a:spLocks noGrp="1"/>
          </p:cNvSpPr>
          <p:nvPr>
            <p:ph type="ctrTitle"/>
          </p:nvPr>
        </p:nvSpPr>
        <p:spPr/>
        <p:txBody>
          <a:bodyPr/>
          <a:lstStyle/>
          <a:p>
            <a:r>
              <a:rPr lang="en-AU"/>
              <a:t>What does the data tell us?</a:t>
            </a:r>
          </a:p>
        </p:txBody>
      </p:sp>
      <p:sp>
        <p:nvSpPr>
          <p:cNvPr id="4" name="Slide Number Placeholder 3">
            <a:extLst>
              <a:ext uri="{FF2B5EF4-FFF2-40B4-BE49-F238E27FC236}">
                <a16:creationId xmlns:a16="http://schemas.microsoft.com/office/drawing/2014/main" id="{872558CB-3FB5-7152-AED3-6053F0FEAC7C}"/>
              </a:ext>
            </a:extLst>
          </p:cNvPr>
          <p:cNvSpPr>
            <a:spLocks noGrp="1"/>
          </p:cNvSpPr>
          <p:nvPr>
            <p:ph type="sldNum" sz="quarter" idx="4294967295"/>
          </p:nvPr>
        </p:nvSpPr>
        <p:spPr>
          <a:xfrm>
            <a:off x="11652250" y="6135688"/>
            <a:ext cx="539750" cy="720725"/>
          </a:xfrm>
        </p:spPr>
        <p:txBody>
          <a:bodyPr/>
          <a:lstStyle/>
          <a:p>
            <a:fld id="{4BB97253-29A7-9E4B-9949-8DC7A31287FC}" type="slidenum">
              <a:rPr lang="en-US" smtClean="0"/>
              <a:pPr/>
              <a:t>6</a:t>
            </a:fld>
            <a:endParaRPr lang="en-US"/>
          </a:p>
        </p:txBody>
      </p:sp>
    </p:spTree>
    <p:extLst>
      <p:ext uri="{BB962C8B-B14F-4D97-AF65-F5344CB8AC3E}">
        <p14:creationId xmlns:p14="http://schemas.microsoft.com/office/powerpoint/2010/main" val="177082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0A4B5-E55A-B81D-EF56-157404280BCC}"/>
              </a:ext>
            </a:extLst>
          </p:cNvPr>
          <p:cNvPicPr>
            <a:picLocks noChangeAspect="1"/>
          </p:cNvPicPr>
          <p:nvPr/>
        </p:nvPicPr>
        <p:blipFill>
          <a:blip r:embed="rId3"/>
          <a:stretch>
            <a:fillRect/>
          </a:stretch>
        </p:blipFill>
        <p:spPr>
          <a:xfrm>
            <a:off x="646800" y="1698340"/>
            <a:ext cx="10897200" cy="3623319"/>
          </a:xfrm>
          <a:prstGeom prst="rect">
            <a:avLst/>
          </a:prstGeom>
          <a:noFill/>
        </p:spPr>
      </p:pic>
      <p:sp>
        <p:nvSpPr>
          <p:cNvPr id="14" name="Title 2">
            <a:extLst>
              <a:ext uri="{FF2B5EF4-FFF2-40B4-BE49-F238E27FC236}">
                <a16:creationId xmlns:a16="http://schemas.microsoft.com/office/drawing/2014/main" id="{1B4A7131-1F71-0D43-258D-FB6D72EA1F32}"/>
              </a:ext>
            </a:extLst>
          </p:cNvPr>
          <p:cNvSpPr>
            <a:spLocks noGrp="1"/>
          </p:cNvSpPr>
          <p:nvPr>
            <p:ph type="title"/>
          </p:nvPr>
        </p:nvSpPr>
        <p:spPr/>
        <p:txBody>
          <a:bodyPr/>
          <a:lstStyle/>
          <a:p>
            <a:r>
              <a:rPr lang="en-US"/>
              <a:t>An unfair measure of effectiveness?</a:t>
            </a:r>
          </a:p>
        </p:txBody>
      </p:sp>
      <p:sp>
        <p:nvSpPr>
          <p:cNvPr id="16" name="Footer Placeholder 3">
            <a:extLst>
              <a:ext uri="{FF2B5EF4-FFF2-40B4-BE49-F238E27FC236}">
                <a16:creationId xmlns:a16="http://schemas.microsoft.com/office/drawing/2014/main" id="{E60C158B-3F19-272D-9AA8-75393342252A}"/>
              </a:ext>
            </a:extLst>
          </p:cNvPr>
          <p:cNvSpPr>
            <a:spLocks noGrp="1"/>
          </p:cNvSpPr>
          <p:nvPr>
            <p:ph type="ftr" sz="quarter" idx="3"/>
          </p:nvPr>
        </p:nvSpPr>
        <p:spPr/>
        <p:txBody>
          <a:bodyPr/>
          <a:lstStyle/>
          <a:p>
            <a:pPr>
              <a:spcAft>
                <a:spcPts val="600"/>
              </a:spcAft>
            </a:pPr>
            <a:r>
              <a:rPr lang="en-US"/>
              <a:t>Presentation name</a:t>
            </a:r>
          </a:p>
        </p:txBody>
      </p:sp>
      <p:sp>
        <p:nvSpPr>
          <p:cNvPr id="17" name="Slide Number Placeholder 4">
            <a:extLst>
              <a:ext uri="{FF2B5EF4-FFF2-40B4-BE49-F238E27FC236}">
                <a16:creationId xmlns:a16="http://schemas.microsoft.com/office/drawing/2014/main" id="{CF4E411B-8DA5-FB66-FE42-98EBD8ABDB19}"/>
              </a:ext>
            </a:extLst>
          </p:cNvPr>
          <p:cNvSpPr>
            <a:spLocks noGrp="1"/>
          </p:cNvSpPr>
          <p:nvPr>
            <p:ph type="sldNum" sz="quarter" idx="4"/>
          </p:nvPr>
        </p:nvSpPr>
        <p:spPr/>
        <p:txBody>
          <a:bodyPr/>
          <a:lstStyle/>
          <a:p>
            <a:pPr>
              <a:spcAft>
                <a:spcPts val="600"/>
              </a:spcAft>
            </a:pPr>
            <a:fld id="{4BB97253-29A7-9E4B-9949-8DC7A31287FC}" type="slidenum">
              <a:rPr lang="en-US" smtClean="0"/>
              <a:pPr>
                <a:spcAft>
                  <a:spcPts val="600"/>
                </a:spcAft>
              </a:pPr>
              <a:t>7</a:t>
            </a:fld>
            <a:endParaRPr lang="en-US"/>
          </a:p>
        </p:txBody>
      </p:sp>
    </p:spTree>
    <p:extLst>
      <p:ext uri="{BB962C8B-B14F-4D97-AF65-F5344CB8AC3E}">
        <p14:creationId xmlns:p14="http://schemas.microsoft.com/office/powerpoint/2010/main" val="109204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060031-BFC4-88C6-63CE-42B0291AB0F4}"/>
              </a:ext>
            </a:extLst>
          </p:cNvPr>
          <p:cNvPicPr>
            <a:picLocks noChangeAspect="1"/>
          </p:cNvPicPr>
          <p:nvPr/>
        </p:nvPicPr>
        <p:blipFill>
          <a:blip r:embed="rId3"/>
          <a:stretch>
            <a:fillRect/>
          </a:stretch>
        </p:blipFill>
        <p:spPr>
          <a:xfrm>
            <a:off x="2458065" y="1376516"/>
            <a:ext cx="7089058" cy="4168878"/>
          </a:xfrm>
          <a:prstGeom prst="rect">
            <a:avLst/>
          </a:prstGeom>
          <a:noFill/>
        </p:spPr>
      </p:pic>
      <p:sp>
        <p:nvSpPr>
          <p:cNvPr id="5" name="Title 4">
            <a:extLst>
              <a:ext uri="{FF2B5EF4-FFF2-40B4-BE49-F238E27FC236}">
                <a16:creationId xmlns:a16="http://schemas.microsoft.com/office/drawing/2014/main" id="{C12EB5C0-661C-5D1F-EA19-567895CD485C}"/>
              </a:ext>
            </a:extLst>
          </p:cNvPr>
          <p:cNvSpPr>
            <a:spLocks noGrp="1"/>
          </p:cNvSpPr>
          <p:nvPr>
            <p:ph type="title"/>
          </p:nvPr>
        </p:nvSpPr>
        <p:spPr>
          <a:xfrm>
            <a:off x="648000" y="360000"/>
            <a:ext cx="10897200" cy="900000"/>
          </a:xfrm>
        </p:spPr>
        <p:txBody>
          <a:bodyPr anchor="t">
            <a:normAutofit/>
          </a:bodyPr>
          <a:lstStyle/>
          <a:p>
            <a:r>
              <a:rPr lang="en-AU" dirty="0">
                <a:effectLst/>
              </a:rPr>
              <a:t>AFCA's 'Data Cube'</a:t>
            </a:r>
            <a:endParaRPr lang="en-AU" dirty="0"/>
          </a:p>
        </p:txBody>
      </p:sp>
      <p:sp>
        <p:nvSpPr>
          <p:cNvPr id="3" name="Footer Placeholder 2">
            <a:extLst>
              <a:ext uri="{FF2B5EF4-FFF2-40B4-BE49-F238E27FC236}">
                <a16:creationId xmlns:a16="http://schemas.microsoft.com/office/drawing/2014/main" id="{5F863608-D86D-27AC-F5AD-6DFE51BBC84E}"/>
              </a:ext>
            </a:extLst>
          </p:cNvPr>
          <p:cNvSpPr>
            <a:spLocks noGrp="1"/>
          </p:cNvSpPr>
          <p:nvPr>
            <p:ph type="ftr" sz="quarter" idx="3"/>
          </p:nvPr>
        </p:nvSpPr>
        <p:spPr>
          <a:xfrm>
            <a:off x="6684000" y="6136221"/>
            <a:ext cx="4320000" cy="720000"/>
          </a:xfrm>
        </p:spPr>
        <p:txBody>
          <a:bodyPr anchor="b">
            <a:normAutofit/>
          </a:bodyPr>
          <a:lstStyle/>
          <a:p>
            <a:pPr>
              <a:spcAft>
                <a:spcPts val="600"/>
              </a:spcAft>
            </a:pPr>
            <a:r>
              <a:rPr lang="en-US"/>
              <a:t>AFCA: How effective?</a:t>
            </a:r>
          </a:p>
        </p:txBody>
      </p:sp>
      <p:sp>
        <p:nvSpPr>
          <p:cNvPr id="4" name="Slide Number Placeholder 3">
            <a:extLst>
              <a:ext uri="{FF2B5EF4-FFF2-40B4-BE49-F238E27FC236}">
                <a16:creationId xmlns:a16="http://schemas.microsoft.com/office/drawing/2014/main" id="{59118011-96E4-5D1C-6E33-4A07242A098B}"/>
              </a:ext>
            </a:extLst>
          </p:cNvPr>
          <p:cNvSpPr>
            <a:spLocks noGrp="1"/>
          </p:cNvSpPr>
          <p:nvPr>
            <p:ph type="sldNum" sz="quarter" idx="4"/>
          </p:nvPr>
        </p:nvSpPr>
        <p:spPr>
          <a:xfrm>
            <a:off x="11004000" y="6136221"/>
            <a:ext cx="540000" cy="720000"/>
          </a:xfrm>
        </p:spPr>
        <p:txBody>
          <a:bodyPr anchor="b">
            <a:normAutofit/>
          </a:bodyPr>
          <a:lstStyle/>
          <a:p>
            <a:pPr>
              <a:spcAft>
                <a:spcPts val="600"/>
              </a:spcAft>
            </a:pPr>
            <a:fld id="{4BB97253-29A7-9E4B-9949-8DC7A31287FC}" type="slidenum">
              <a:rPr lang="en-US" smtClean="0"/>
              <a:pPr>
                <a:spcAft>
                  <a:spcPts val="600"/>
                </a:spcAft>
              </a:pPr>
              <a:t>8</a:t>
            </a:fld>
            <a:endParaRPr lang="en-US"/>
          </a:p>
        </p:txBody>
      </p:sp>
    </p:spTree>
    <p:extLst>
      <p:ext uri="{BB962C8B-B14F-4D97-AF65-F5344CB8AC3E}">
        <p14:creationId xmlns:p14="http://schemas.microsoft.com/office/powerpoint/2010/main" val="3220242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416952-E8DF-F632-37B6-82DCC9CEF74F}"/>
              </a:ext>
            </a:extLst>
          </p:cNvPr>
          <p:cNvSpPr>
            <a:spLocks noGrp="1"/>
          </p:cNvSpPr>
          <p:nvPr>
            <p:ph type="ctrTitle"/>
          </p:nvPr>
        </p:nvSpPr>
        <p:spPr/>
        <p:txBody>
          <a:bodyPr/>
          <a:lstStyle/>
          <a:p>
            <a:r>
              <a:rPr lang="en-AU"/>
              <a:t>Latest Developments</a:t>
            </a:r>
          </a:p>
        </p:txBody>
      </p:sp>
      <p:sp>
        <p:nvSpPr>
          <p:cNvPr id="4" name="Footer Placeholder 3">
            <a:extLst>
              <a:ext uri="{FF2B5EF4-FFF2-40B4-BE49-F238E27FC236}">
                <a16:creationId xmlns:a16="http://schemas.microsoft.com/office/drawing/2014/main" id="{2E9DB55C-985E-1003-5E0A-B015C73C7BA5}"/>
              </a:ext>
            </a:extLst>
          </p:cNvPr>
          <p:cNvSpPr>
            <a:spLocks noGrp="1"/>
          </p:cNvSpPr>
          <p:nvPr>
            <p:ph type="ftr" sz="quarter" idx="4294967295"/>
          </p:nvPr>
        </p:nvSpPr>
        <p:spPr>
          <a:xfrm>
            <a:off x="7870825" y="6135688"/>
            <a:ext cx="4321175" cy="720725"/>
          </a:xfrm>
        </p:spPr>
        <p:txBody>
          <a:bodyPr/>
          <a:lstStyle/>
          <a:p>
            <a:r>
              <a:rPr lang="en-US"/>
              <a:t>AFCA: How effective?</a:t>
            </a:r>
          </a:p>
        </p:txBody>
      </p:sp>
      <p:sp>
        <p:nvSpPr>
          <p:cNvPr id="5" name="Slide Number Placeholder 4">
            <a:extLst>
              <a:ext uri="{FF2B5EF4-FFF2-40B4-BE49-F238E27FC236}">
                <a16:creationId xmlns:a16="http://schemas.microsoft.com/office/drawing/2014/main" id="{CB8B277F-9610-A238-0047-AF6F15C2C653}"/>
              </a:ext>
            </a:extLst>
          </p:cNvPr>
          <p:cNvSpPr>
            <a:spLocks noGrp="1"/>
          </p:cNvSpPr>
          <p:nvPr>
            <p:ph type="sldNum" sz="quarter" idx="4294967295"/>
          </p:nvPr>
        </p:nvSpPr>
        <p:spPr>
          <a:xfrm>
            <a:off x="11652250" y="6135688"/>
            <a:ext cx="539750" cy="720725"/>
          </a:xfrm>
        </p:spPr>
        <p:txBody>
          <a:bodyPr/>
          <a:lstStyle/>
          <a:p>
            <a:fld id="{4BB97253-29A7-9E4B-9949-8DC7A31287FC}" type="slidenum">
              <a:rPr lang="en-US" smtClean="0"/>
              <a:t>9</a:t>
            </a:fld>
            <a:endParaRPr lang="en-US"/>
          </a:p>
        </p:txBody>
      </p:sp>
    </p:spTree>
    <p:extLst>
      <p:ext uri="{BB962C8B-B14F-4D97-AF65-F5344CB8AC3E}">
        <p14:creationId xmlns:p14="http://schemas.microsoft.com/office/powerpoint/2010/main" val="1511572795"/>
      </p:ext>
    </p:extLst>
  </p:cSld>
  <p:clrMapOvr>
    <a:masterClrMapping/>
  </p:clrMapOvr>
</p:sld>
</file>

<file path=ppt/theme/theme1.xml><?xml version="1.0" encoding="utf-8"?>
<a:theme xmlns:a="http://schemas.openxmlformats.org/drawingml/2006/main" name="Maurice Blackburn May 2022">
  <a:themeElements>
    <a:clrScheme name="Maurice Blackburn May 2022">
      <a:dk1>
        <a:srgbClr val="461C2F"/>
      </a:dk1>
      <a:lt1>
        <a:srgbClr val="F8F5F0"/>
      </a:lt1>
      <a:dk2>
        <a:srgbClr val="000000"/>
      </a:dk2>
      <a:lt2>
        <a:srgbClr val="FFFFFF"/>
      </a:lt2>
      <a:accent1>
        <a:srgbClr val="DB333C"/>
      </a:accent1>
      <a:accent2>
        <a:srgbClr val="A82660"/>
      </a:accent2>
      <a:accent3>
        <a:srgbClr val="461C2F"/>
      </a:accent3>
      <a:accent4>
        <a:srgbClr val="75264F"/>
      </a:accent4>
      <a:accent5>
        <a:srgbClr val="CC2E57"/>
      </a:accent5>
      <a:accent6>
        <a:srgbClr val="F8F5F0"/>
      </a:accent6>
      <a:hlink>
        <a:srgbClr val="DB333C"/>
      </a:hlink>
      <a:folHlink>
        <a:srgbClr val="7526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urice Blackburn May 2022" id="{AA278A65-8932-734E-93AE-3A603CB47A77}" vid="{FBA70DD3-323A-1743-86FD-BE6DAFA50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6c72f1e-0326-4e87-a981-e79a536aa6e5" xsi:nil="true"/>
    <lcf76f155ced4ddcb4097134ff3c332f xmlns="9fe8a190-a5f8-4773-adac-e0e3a19b90d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8" ma:contentTypeDescription="Create a new document." ma:contentTypeScope="" ma:versionID="b8e22c30834e62455bd34ed8a875a5ba">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d30cf53bd4b39aef7fee5d6577720187"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9E912B-A9E1-41E7-93C5-5EBDE3A67C9C}">
  <ds:schemaRefs>
    <ds:schemaRef ds:uri="118dbebc-c51e-4bd0-b397-95ea45af81a9"/>
    <ds:schemaRef ds:uri="49b0cd65-7c87-4747-886f-2edb5b9f8e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8FC64F-3A47-41D7-A505-8F6AEEAE01F0}">
  <ds:schemaRefs>
    <ds:schemaRef ds:uri="http://schemas.microsoft.com/sharepoint/v3/contenttype/forms"/>
  </ds:schemaRefs>
</ds:datastoreItem>
</file>

<file path=customXml/itemProps3.xml><?xml version="1.0" encoding="utf-8"?>
<ds:datastoreItem xmlns:ds="http://schemas.openxmlformats.org/officeDocument/2006/customXml" ds:itemID="{1CD59372-C2AC-40B9-BBD0-8B8A974A0F5A}"/>
</file>

<file path=docProps/app.xml><?xml version="1.0" encoding="utf-8"?>
<Properties xmlns="http://schemas.openxmlformats.org/officeDocument/2006/extended-properties" xmlns:vt="http://schemas.openxmlformats.org/officeDocument/2006/docPropsVTypes">
  <Template>Maurice Blackburn May 2022</Template>
  <TotalTime>207</TotalTime>
  <Words>1933</Words>
  <Application>Microsoft Office PowerPoint</Application>
  <PresentationFormat>Widescreen</PresentationFormat>
  <Paragraphs>207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System Font Regular</vt:lpstr>
      <vt:lpstr>Maurice Blackburn May 2022</vt:lpstr>
      <vt:lpstr>Understanding AFCA: How effective is our ‘One Stop Shop’?</vt:lpstr>
      <vt:lpstr>Maurice Blackburn Lawyers</vt:lpstr>
      <vt:lpstr>Our Focus Today</vt:lpstr>
      <vt:lpstr>Legal Foundations of AFCA</vt:lpstr>
      <vt:lpstr>Legal Foundations of AFCA</vt:lpstr>
      <vt:lpstr>What does the data tell us?</vt:lpstr>
      <vt:lpstr>An unfair measure of effectiveness?</vt:lpstr>
      <vt:lpstr>AFCA's 'Data Cube'</vt:lpstr>
      <vt:lpstr>Latest Developments</vt:lpstr>
      <vt:lpstr>Treasury review of AFCA</vt:lpstr>
      <vt:lpstr>Treasury Recommendations</vt:lpstr>
      <vt:lpstr>AFCA’s Significant Event Response Plans</vt:lpstr>
      <vt:lpstr>What can we learn about AFCA from the case law and Determinations?</vt:lpstr>
      <vt:lpstr>QSuper Board v AFCA [2020] FCAFC 55</vt:lpstr>
      <vt:lpstr>QSuper Board v AFCA [2020] FCAFC 55</vt:lpstr>
      <vt:lpstr>Case Study: The G Family Home</vt:lpstr>
      <vt:lpstr>Case Study: Smith's Building Claim</vt:lpstr>
      <vt:lpstr>Determination 12-24-148499 (15 January 2025)</vt:lpstr>
      <vt:lpstr>Do consumers need to be represented?</vt:lpstr>
      <vt:lpstr>Practical Tips</vt:lpstr>
      <vt:lpstr>Practical Tips</vt:lpstr>
      <vt:lpstr>Final Thoughts</vt:lpstr>
      <vt:lpstr>Questions?  Spreclaims@mauriceblackburn.com.au  1800 196 050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Elevenses</dc:creator>
  <cp:lastModifiedBy>Penny Sullivan</cp:lastModifiedBy>
  <cp:revision>4</cp:revision>
  <cp:lastPrinted>2024-09-18T02:05:08Z</cp:lastPrinted>
  <dcterms:created xsi:type="dcterms:W3CDTF">2021-10-14T21:16:46Z</dcterms:created>
  <dcterms:modified xsi:type="dcterms:W3CDTF">2025-04-30T23:08:52Z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